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63" r:id="rId4"/>
    <p:sldId id="264" r:id="rId5"/>
    <p:sldId id="258" r:id="rId6"/>
    <p:sldId id="265" r:id="rId7"/>
    <p:sldId id="271" r:id="rId8"/>
    <p:sldId id="259" r:id="rId9"/>
    <p:sldId id="260" r:id="rId10"/>
    <p:sldId id="272" r:id="rId11"/>
    <p:sldId id="273" r:id="rId12"/>
    <p:sldId id="274" r:id="rId13"/>
    <p:sldId id="261" r:id="rId14"/>
    <p:sldId id="262" r:id="rId1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19" d="100"/>
          <a:sy n="119" d="100"/>
        </p:scale>
        <p:origin x="100"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410586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425925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17469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21802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65051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36072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80589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123352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31071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334729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pPr/>
              <a:t>2024-05-15(Wed)</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9247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74CEA-36FC-4DB8-926A-783A9456A808}" type="datetimeFigureOut">
              <a:rPr lang="ko-KR" altLang="en-US" smtClean="0"/>
              <a:pPr/>
              <a:t>2024-05-15(Wed)</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416699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csb.or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09989" y="4631703"/>
            <a:ext cx="4086869" cy="1477328"/>
          </a:xfrm>
          <a:prstGeom prst="rect">
            <a:avLst/>
          </a:prstGeom>
          <a:noFill/>
        </p:spPr>
        <p:txBody>
          <a:bodyPr wrap="square" rtlCol="0">
            <a:spAutoFit/>
          </a:bodyPr>
          <a:lstStyle/>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Institution</a:t>
            </a:r>
            <a:r>
              <a:rPr lang="ko-KR" altLang="en-US" b="1" dirty="0">
                <a:latin typeface="Arial Unicode MS" pitchFamily="50" charset="-127"/>
                <a:ea typeface="Arial Unicode MS" pitchFamily="50" charset="-127"/>
                <a:cs typeface="Arial Unicode MS" pitchFamily="50" charset="-127"/>
              </a:rPr>
              <a:t> </a:t>
            </a:r>
            <a:r>
              <a:rPr lang="en-US" altLang="ko-KR" b="1" dirty="0">
                <a:latin typeface="Arial Unicode MS" pitchFamily="50" charset="-127"/>
                <a:ea typeface="Arial Unicode MS" pitchFamily="50" charset="-127"/>
                <a:cs typeface="Arial Unicode MS" pitchFamily="50" charset="-127"/>
              </a:rPr>
              <a:t>: UNIST</a:t>
            </a:r>
          </a:p>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Last Name</a:t>
            </a:r>
            <a:r>
              <a:rPr lang="ko-KR" altLang="en-US" b="1" dirty="0">
                <a:latin typeface="Arial Unicode MS" pitchFamily="50" charset="-127"/>
                <a:ea typeface="Arial Unicode MS" pitchFamily="50" charset="-127"/>
                <a:cs typeface="Arial Unicode MS" pitchFamily="50" charset="-127"/>
              </a:rPr>
              <a:t> </a:t>
            </a:r>
            <a:r>
              <a:rPr lang="en-US" altLang="ko-KR" b="1" dirty="0">
                <a:latin typeface="Arial Unicode MS" pitchFamily="50" charset="-127"/>
                <a:ea typeface="Arial Unicode MS" pitchFamily="50" charset="-127"/>
                <a:cs typeface="Arial Unicode MS" pitchFamily="50" charset="-127"/>
              </a:rPr>
              <a:t>: Smith	</a:t>
            </a:r>
          </a:p>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First Name : John	</a:t>
            </a:r>
          </a:p>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E-mail : john.smith@unist.com</a:t>
            </a:r>
          </a:p>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Contract : 821092067677 </a:t>
            </a:r>
            <a:endParaRPr lang="en-US" altLang="ko-KR" dirty="0"/>
          </a:p>
        </p:txBody>
      </p:sp>
      <p:sp>
        <p:nvSpPr>
          <p:cNvPr id="6" name="TextBox 5"/>
          <p:cNvSpPr txBox="1"/>
          <p:nvPr/>
        </p:nvSpPr>
        <p:spPr>
          <a:xfrm>
            <a:off x="2422952" y="1333491"/>
            <a:ext cx="7643123" cy="584775"/>
          </a:xfrm>
          <a:prstGeom prst="rect">
            <a:avLst/>
          </a:prstGeom>
          <a:noFill/>
        </p:spPr>
        <p:txBody>
          <a:bodyPr wrap="square" rtlCol="0">
            <a:spAutoFit/>
          </a:bodyPr>
          <a:lstStyle/>
          <a:p>
            <a:pPr algn="ctr"/>
            <a:r>
              <a:rPr lang="en-US" altLang="ko-KR" sz="3200" b="1" dirty="0"/>
              <a:t>WORK ORDER REQUEST FORM</a:t>
            </a:r>
            <a:endParaRPr lang="ko-KR" altLang="en-US" sz="3200" b="1" dirty="0"/>
          </a:p>
        </p:txBody>
      </p:sp>
      <p:sp>
        <p:nvSpPr>
          <p:cNvPr id="7" name="직사각형 6"/>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6682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Unicode MS" pitchFamily="50" charset="-127"/>
              <a:ea typeface="Arial Unicode MS" pitchFamily="50" charset="-127"/>
              <a:cs typeface="Arial Unicode MS" pitchFamily="50" charset="-127"/>
            </a:endParaRPr>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Unicode MS" pitchFamily="50" charset="-127"/>
              <a:ea typeface="Arial Unicode MS" pitchFamily="50" charset="-127"/>
              <a:cs typeface="Arial Unicode MS" pitchFamily="50" charset="-127"/>
            </a:endParaRPr>
          </a:p>
        </p:txBody>
      </p:sp>
      <p:pic>
        <p:nvPicPr>
          <p:cNvPr id="27" name="그림 26" descr="텍스트, 그리기, 지도이(가) 표시된 사진&#10;&#10;자동 생성된 설명">
            <a:extLst>
              <a:ext uri="{FF2B5EF4-FFF2-40B4-BE49-F238E27FC236}">
                <a16:creationId xmlns:a16="http://schemas.microsoft.com/office/drawing/2014/main" id="{94BA3894-D031-43B3-9E9C-F4243D85F2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5406577" y="543295"/>
            <a:ext cx="4793583" cy="6167283"/>
          </a:xfrm>
          <a:prstGeom prst="rect">
            <a:avLst/>
          </a:prstGeom>
        </p:spPr>
      </p:pic>
      <p:sp>
        <p:nvSpPr>
          <p:cNvPr id="28" name="오른쪽 중괄호 27">
            <a:extLst>
              <a:ext uri="{FF2B5EF4-FFF2-40B4-BE49-F238E27FC236}">
                <a16:creationId xmlns:a16="http://schemas.microsoft.com/office/drawing/2014/main" id="{C758C303-53CF-4A12-B0E8-E81DE8BE22E5}"/>
              </a:ext>
            </a:extLst>
          </p:cNvPr>
          <p:cNvSpPr/>
          <p:nvPr/>
        </p:nvSpPr>
        <p:spPr>
          <a:xfrm>
            <a:off x="10255806" y="3273934"/>
            <a:ext cx="635000" cy="3352800"/>
          </a:xfrm>
          <a:prstGeom prst="rightBrace">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9" name="TextBox 28">
            <a:extLst>
              <a:ext uri="{FF2B5EF4-FFF2-40B4-BE49-F238E27FC236}">
                <a16:creationId xmlns:a16="http://schemas.microsoft.com/office/drawing/2014/main" id="{BC54A191-D8B9-4EB6-8D98-C811E3A621F8}"/>
              </a:ext>
            </a:extLst>
          </p:cNvPr>
          <p:cNvSpPr txBox="1"/>
          <p:nvPr/>
        </p:nvSpPr>
        <p:spPr>
          <a:xfrm>
            <a:off x="10907338" y="4772626"/>
            <a:ext cx="107914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underwater</a:t>
            </a:r>
          </a:p>
        </p:txBody>
      </p:sp>
      <p:sp>
        <p:nvSpPr>
          <p:cNvPr id="30" name="오른쪽 중괄호 29">
            <a:extLst>
              <a:ext uri="{FF2B5EF4-FFF2-40B4-BE49-F238E27FC236}">
                <a16:creationId xmlns:a16="http://schemas.microsoft.com/office/drawing/2014/main" id="{50148865-9514-4CA9-8B09-6556772FBAA0}"/>
              </a:ext>
            </a:extLst>
          </p:cNvPr>
          <p:cNvSpPr/>
          <p:nvPr/>
        </p:nvSpPr>
        <p:spPr>
          <a:xfrm>
            <a:off x="10255806" y="581534"/>
            <a:ext cx="635000" cy="2692400"/>
          </a:xfrm>
          <a:prstGeom prst="rightBrace">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31" name="TextBox 30">
            <a:extLst>
              <a:ext uri="{FF2B5EF4-FFF2-40B4-BE49-F238E27FC236}">
                <a16:creationId xmlns:a16="http://schemas.microsoft.com/office/drawing/2014/main" id="{0588A876-E0A0-4E76-A9E5-BBAB5CE9C9A0}"/>
              </a:ext>
            </a:extLst>
          </p:cNvPr>
          <p:cNvSpPr txBox="1"/>
          <p:nvPr/>
        </p:nvSpPr>
        <p:spPr>
          <a:xfrm>
            <a:off x="10995966" y="1763341"/>
            <a:ext cx="503664"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5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Sky</a:t>
            </a:r>
            <a:endParaRPr kumimoji="0" lang="ko-KR" altLang="en-US" sz="15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cxnSp>
        <p:nvCxnSpPr>
          <p:cNvPr id="32" name="직선 화살표 연결선 31">
            <a:extLst>
              <a:ext uri="{FF2B5EF4-FFF2-40B4-BE49-F238E27FC236}">
                <a16:creationId xmlns:a16="http://schemas.microsoft.com/office/drawing/2014/main" id="{277ACF20-5D45-445C-873F-CF1A32EBBBF9}"/>
              </a:ext>
            </a:extLst>
          </p:cNvPr>
          <p:cNvCxnSpPr>
            <a:cxnSpLocks/>
          </p:cNvCxnSpPr>
          <p:nvPr/>
        </p:nvCxnSpPr>
        <p:spPr>
          <a:xfrm flipH="1" flipV="1">
            <a:off x="4040740" y="5440578"/>
            <a:ext cx="1943690" cy="863602"/>
          </a:xfrm>
          <a:prstGeom prst="straightConnector1">
            <a:avLst/>
          </a:prstGeom>
          <a:noFill/>
          <a:ln w="25400" cap="flat" cmpd="sng" algn="ctr">
            <a:solidFill>
              <a:sysClr val="windowText" lastClr="000000"/>
            </a:solidFill>
            <a:prstDash val="solid"/>
            <a:miter lim="800000"/>
            <a:tailEnd type="arrow"/>
          </a:ln>
          <a:effectLst/>
        </p:spPr>
      </p:cxnSp>
      <p:sp>
        <p:nvSpPr>
          <p:cNvPr id="33" name="TextBox 32">
            <a:extLst>
              <a:ext uri="{FF2B5EF4-FFF2-40B4-BE49-F238E27FC236}">
                <a16:creationId xmlns:a16="http://schemas.microsoft.com/office/drawing/2014/main" id="{C9FBEB88-A3EF-4A39-9151-910C8BECCA9B}"/>
              </a:ext>
            </a:extLst>
          </p:cNvPr>
          <p:cNvSpPr txBox="1"/>
          <p:nvPr/>
        </p:nvSpPr>
        <p:spPr>
          <a:xfrm>
            <a:off x="656266" y="563778"/>
            <a:ext cx="167225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1. Background</a:t>
            </a:r>
            <a:endParaRPr kumimoji="0" lang="ko-KR" altLang="en-US" sz="18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34" name="TextBox 33">
            <a:extLst>
              <a:ext uri="{FF2B5EF4-FFF2-40B4-BE49-F238E27FC236}">
                <a16:creationId xmlns:a16="http://schemas.microsoft.com/office/drawing/2014/main" id="{6CB0353E-7705-4F70-A61E-943988ECF6AA}"/>
              </a:ext>
            </a:extLst>
          </p:cNvPr>
          <p:cNvSpPr txBox="1"/>
          <p:nvPr/>
        </p:nvSpPr>
        <p:spPr>
          <a:xfrm>
            <a:off x="431758" y="3587019"/>
            <a:ext cx="6432421" cy="523220"/>
          </a:xfrm>
          <a:prstGeom prst="rect">
            <a:avLst/>
          </a:prstGeom>
          <a:noFill/>
        </p:spPr>
        <p:txBody>
          <a:bodyPr wrap="square" rtlCol="0">
            <a:spAutoFit/>
          </a:bodyPr>
          <a:lstStyle/>
          <a:p>
            <a:pPr marL="285750" lvl="0" indent="-285750" latinLnBrk="0">
              <a:buFont typeface="Arial" pitchFamily="34" charset="0"/>
              <a:buChar char="•"/>
              <a:defRPr/>
            </a:pPr>
            <a:r>
              <a:rPr lang="en-US" sz="1400" dirty="0">
                <a:latin typeface="Arial Unicode MS" pitchFamily="50" charset="-127"/>
                <a:ea typeface="Arial Unicode MS" pitchFamily="50" charset="-127"/>
                <a:cs typeface="Arial Unicode MS" pitchFamily="50" charset="-127"/>
              </a:rPr>
              <a:t>Draw the bottom of the sea below to emphasize</a:t>
            </a:r>
          </a:p>
          <a:p>
            <a:pPr marL="285750" lvl="0" indent="-285750" latinLnBrk="0">
              <a:defRPr/>
            </a:pPr>
            <a:r>
              <a:rPr lang="en-US" sz="1400" dirty="0">
                <a:latin typeface="Arial Unicode MS" pitchFamily="50" charset="-127"/>
                <a:ea typeface="Arial Unicode MS" pitchFamily="50" charset="-127"/>
                <a:cs typeface="Arial Unicode MS" pitchFamily="50" charset="-127"/>
              </a:rPr>
              <a:t>      that it is underwater</a:t>
            </a:r>
            <a:endParaRPr kumimoji="0" lang="ko-KR" altLang="en-US" sz="14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35" name="그림 34">
            <a:extLst>
              <a:ext uri="{FF2B5EF4-FFF2-40B4-BE49-F238E27FC236}">
                <a16:creationId xmlns:a16="http://schemas.microsoft.com/office/drawing/2014/main" id="{18029DE8-9D80-4581-A45F-725FE3BB4B5E}"/>
              </a:ext>
            </a:extLst>
          </p:cNvPr>
          <p:cNvPicPr>
            <a:picLocks noChangeAspect="1"/>
          </p:cNvPicPr>
          <p:nvPr/>
        </p:nvPicPr>
        <p:blipFill>
          <a:blip r:embed="rId3"/>
          <a:stretch>
            <a:fillRect/>
          </a:stretch>
        </p:blipFill>
        <p:spPr>
          <a:xfrm>
            <a:off x="970694" y="4119858"/>
            <a:ext cx="2889057" cy="1865926"/>
          </a:xfrm>
          <a:prstGeom prst="rect">
            <a:avLst/>
          </a:prstGeom>
        </p:spPr>
      </p:pic>
      <p:sp>
        <p:nvSpPr>
          <p:cNvPr id="36" name="TextBox 35">
            <a:extLst>
              <a:ext uri="{FF2B5EF4-FFF2-40B4-BE49-F238E27FC236}">
                <a16:creationId xmlns:a16="http://schemas.microsoft.com/office/drawing/2014/main" id="{75CE6EC1-492D-438E-B91B-8D748BCFAA51}"/>
              </a:ext>
            </a:extLst>
          </p:cNvPr>
          <p:cNvSpPr txBox="1"/>
          <p:nvPr/>
        </p:nvSpPr>
        <p:spPr>
          <a:xfrm>
            <a:off x="749781" y="6135274"/>
            <a:ext cx="4187959" cy="461665"/>
          </a:xfrm>
          <a:prstGeom prst="rect">
            <a:avLst/>
          </a:prstGeom>
          <a:noFill/>
        </p:spPr>
        <p:txBody>
          <a:bodyPr wrap="square" rtlCol="0">
            <a:spAutoFit/>
          </a:bodyPr>
          <a:lstStyle/>
          <a:p>
            <a:pPr lvl="0" latinLnBrk="0">
              <a:defRPr/>
            </a:pPr>
            <a:r>
              <a:rPr lang="en-US" sz="1200" dirty="0">
                <a:solidFill>
                  <a:srgbClr val="FF0000"/>
                </a:solidFill>
                <a:latin typeface="Arial Unicode MS" pitchFamily="50" charset="-127"/>
                <a:ea typeface="Arial Unicode MS" pitchFamily="50" charset="-127"/>
                <a:cs typeface="Arial Unicode MS" pitchFamily="50" charset="-127"/>
              </a:rPr>
              <a:t>Underwater creatures such as starfish, coral reef &amp; seaweed Includes 4~7 (not too complicated)</a:t>
            </a:r>
            <a:endParaRPr kumimoji="0" lang="ko-KR" altLang="en-US" sz="1200" b="1" i="0" u="none" strike="noStrike" kern="0" cap="none" spc="0" normalizeH="0" baseline="0" noProof="0" dirty="0">
              <a:ln>
                <a:noFill/>
              </a:ln>
              <a:solidFill>
                <a:srgbClr val="FF0000"/>
              </a:solidFill>
              <a:effectLst/>
              <a:uLnTx/>
              <a:uFillTx/>
              <a:latin typeface="Arial Unicode MS" pitchFamily="50" charset="-127"/>
              <a:ea typeface="Arial Unicode MS" pitchFamily="50" charset="-127"/>
              <a:cs typeface="Arial Unicode MS" pitchFamily="50" charset="-127"/>
            </a:endParaRPr>
          </a:p>
        </p:txBody>
      </p:sp>
      <p:cxnSp>
        <p:nvCxnSpPr>
          <p:cNvPr id="37" name="직선 화살표 연결선 36">
            <a:extLst>
              <a:ext uri="{FF2B5EF4-FFF2-40B4-BE49-F238E27FC236}">
                <a16:creationId xmlns:a16="http://schemas.microsoft.com/office/drawing/2014/main" id="{3D1D18AA-51B4-4BD6-8AE3-73D5C5367C41}"/>
              </a:ext>
            </a:extLst>
          </p:cNvPr>
          <p:cNvCxnSpPr>
            <a:cxnSpLocks/>
          </p:cNvCxnSpPr>
          <p:nvPr/>
        </p:nvCxnSpPr>
        <p:spPr>
          <a:xfrm flipH="1" flipV="1">
            <a:off x="4468377" y="2901932"/>
            <a:ext cx="1017587" cy="559825"/>
          </a:xfrm>
          <a:prstGeom prst="straightConnector1">
            <a:avLst/>
          </a:prstGeom>
          <a:noFill/>
          <a:ln w="25400" cap="flat" cmpd="sng" algn="ctr">
            <a:solidFill>
              <a:sysClr val="windowText" lastClr="000000"/>
            </a:solidFill>
            <a:prstDash val="solid"/>
            <a:miter lim="800000"/>
            <a:tailEnd type="arrow"/>
          </a:ln>
          <a:effectLst/>
        </p:spPr>
      </p:cxnSp>
      <p:sp>
        <p:nvSpPr>
          <p:cNvPr id="38" name="TextBox 37">
            <a:extLst>
              <a:ext uri="{FF2B5EF4-FFF2-40B4-BE49-F238E27FC236}">
                <a16:creationId xmlns:a16="http://schemas.microsoft.com/office/drawing/2014/main" id="{1B041C10-105F-4FA3-BA2B-CA104B3738E7}"/>
              </a:ext>
            </a:extLst>
          </p:cNvPr>
          <p:cNvSpPr txBox="1"/>
          <p:nvPr/>
        </p:nvSpPr>
        <p:spPr>
          <a:xfrm>
            <a:off x="345259" y="1506177"/>
            <a:ext cx="5366493" cy="307777"/>
          </a:xfrm>
          <a:prstGeom prst="rect">
            <a:avLst/>
          </a:prstGeom>
          <a:noFill/>
        </p:spPr>
        <p:txBody>
          <a:bodyPr wrap="square" rtlCol="0">
            <a:spAutoFit/>
          </a:bodyPr>
          <a:lstStyle/>
          <a:p>
            <a:pPr marL="285750" lvl="0" indent="-285750" latinLnBrk="0">
              <a:buFont typeface="Arial" pitchFamily="34" charset="0"/>
              <a:buChar char="•"/>
              <a:defRPr/>
            </a:pPr>
            <a:r>
              <a:rPr lang="en-US" sz="1400" dirty="0">
                <a:latin typeface="Arial Unicode MS" pitchFamily="50" charset="-127"/>
                <a:ea typeface="Arial Unicode MS" pitchFamily="50" charset="-127"/>
                <a:cs typeface="Arial Unicode MS" pitchFamily="50" charset="-127"/>
              </a:rPr>
              <a:t>Wave foam expression on the boundary side</a:t>
            </a:r>
            <a:endParaRPr kumimoji="0" lang="ko-KR" altLang="en-US" sz="14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39" name="그림 38" descr="건물, 물, 실외, 해변이(가) 표시된 사진&#10;&#10;자동 생성된 설명">
            <a:extLst>
              <a:ext uri="{FF2B5EF4-FFF2-40B4-BE49-F238E27FC236}">
                <a16:creationId xmlns:a16="http://schemas.microsoft.com/office/drawing/2014/main" id="{663F1B4C-CF77-4967-910B-444E4D3FB144}"/>
              </a:ext>
            </a:extLst>
          </p:cNvPr>
          <p:cNvPicPr>
            <a:picLocks noChangeAspect="1"/>
          </p:cNvPicPr>
          <p:nvPr/>
        </p:nvPicPr>
        <p:blipFill rotWithShape="1">
          <a:blip r:embed="rId4">
            <a:extLst>
              <a:ext uri="{28A0092B-C50C-407E-A947-70E740481C1C}">
                <a14:useLocalDpi xmlns:a14="http://schemas.microsoft.com/office/drawing/2010/main" val="0"/>
              </a:ext>
            </a:extLst>
          </a:blip>
          <a:srcRect l="17334" t="45461" b="5363"/>
          <a:stretch/>
        </p:blipFill>
        <p:spPr>
          <a:xfrm>
            <a:off x="684608" y="1890609"/>
            <a:ext cx="3603693" cy="1550631"/>
          </a:xfrm>
          <a:prstGeom prst="rect">
            <a:avLst/>
          </a:prstGeom>
        </p:spPr>
      </p:pic>
      <p:sp>
        <p:nvSpPr>
          <p:cNvPr id="40" name="타원 39">
            <a:extLst>
              <a:ext uri="{FF2B5EF4-FFF2-40B4-BE49-F238E27FC236}">
                <a16:creationId xmlns:a16="http://schemas.microsoft.com/office/drawing/2014/main" id="{A4224D5E-419E-4342-BC55-0900F871DF0F}"/>
              </a:ext>
            </a:extLst>
          </p:cNvPr>
          <p:cNvSpPr/>
          <p:nvPr/>
        </p:nvSpPr>
        <p:spPr>
          <a:xfrm>
            <a:off x="1140780" y="2073985"/>
            <a:ext cx="2547500" cy="532235"/>
          </a:xfrm>
          <a:prstGeom prst="ellipse">
            <a:avLst/>
          </a:prstGeom>
          <a:noFill/>
          <a:ln w="254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pic>
        <p:nvPicPr>
          <p:cNvPr id="41" name="그림 40" descr="실외, 평면, 보트, 고정된이(가) 표시된 사진&#10;&#10;자동 생성된 설명">
            <a:extLst>
              <a:ext uri="{FF2B5EF4-FFF2-40B4-BE49-F238E27FC236}">
                <a16:creationId xmlns:a16="http://schemas.microsoft.com/office/drawing/2014/main" id="{AE792C53-1654-4532-B810-1FE42C443F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50" b="53580"/>
          <a:stretch/>
        </p:blipFill>
        <p:spPr>
          <a:xfrm>
            <a:off x="10754272" y="5170276"/>
            <a:ext cx="1218096" cy="560339"/>
          </a:xfrm>
          <a:prstGeom prst="rect">
            <a:avLst/>
          </a:prstGeom>
        </p:spPr>
      </p:pic>
      <p:sp>
        <p:nvSpPr>
          <p:cNvPr id="43" name="TextBox 42">
            <a:extLst>
              <a:ext uri="{FF2B5EF4-FFF2-40B4-BE49-F238E27FC236}">
                <a16:creationId xmlns:a16="http://schemas.microsoft.com/office/drawing/2014/main" id="{766F9331-4F9D-4471-A274-CA8DFE5B4807}"/>
              </a:ext>
            </a:extLst>
          </p:cNvPr>
          <p:cNvSpPr txBox="1"/>
          <p:nvPr/>
        </p:nvSpPr>
        <p:spPr>
          <a:xfrm>
            <a:off x="10830743" y="2080080"/>
            <a:ext cx="1196161"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(Dark</a:t>
            </a:r>
            <a:r>
              <a:rPr kumimoji="0" lang="en-US" altLang="ko-KR" sz="1300" b="1" i="0" u="none" strike="noStrike" kern="0" cap="none" spc="0" normalizeH="0" noProof="0" dirty="0">
                <a:ln>
                  <a:noFill/>
                </a:ln>
                <a:solidFill>
                  <a:prstClr val="black"/>
                </a:solidFill>
                <a:effectLst/>
                <a:uLnTx/>
                <a:uFillTx/>
                <a:latin typeface="Arial Unicode MS" pitchFamily="50" charset="-127"/>
                <a:ea typeface="Arial Unicode MS" pitchFamily="50" charset="-127"/>
                <a:cs typeface="Arial Unicode MS" pitchFamily="50" charset="-127"/>
              </a:rPr>
              <a:t> sky)</a:t>
            </a:r>
            <a:endParaRPr kumimoji="0" lang="en-US" altLang="ko-KR" sz="13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6" name="TextBox 25"/>
          <p:cNvSpPr txBox="1"/>
          <p:nvPr/>
        </p:nvSpPr>
        <p:spPr>
          <a:xfrm>
            <a:off x="241194" y="71593"/>
            <a:ext cx="6042217" cy="369332"/>
          </a:xfrm>
          <a:prstGeom prst="rect">
            <a:avLst/>
          </a:prstGeom>
          <a:noFill/>
        </p:spPr>
        <p:txBody>
          <a:bodyPr wrap="square" rtlCol="0">
            <a:spAutoFit/>
          </a:bodyPr>
          <a:lstStyle/>
          <a:p>
            <a:r>
              <a:rPr lang="en-US" b="1" dirty="0">
                <a:latin typeface="Arial Unicode MS" pitchFamily="50" charset="-127"/>
                <a:ea typeface="Arial Unicode MS" pitchFamily="50" charset="-127"/>
                <a:cs typeface="Arial Unicode MS" pitchFamily="50" charset="-127"/>
              </a:rPr>
              <a:t>Free form page. </a:t>
            </a:r>
            <a:r>
              <a:rPr lang="en-US" sz="1600" dirty="0">
                <a:latin typeface="Arial Unicode MS" pitchFamily="50" charset="-127"/>
                <a:ea typeface="Arial Unicode MS" pitchFamily="50" charset="-127"/>
                <a:cs typeface="Arial Unicode MS" pitchFamily="50" charset="-127"/>
              </a:rPr>
              <a:t>(Feel free to fill in some helpful elements)</a:t>
            </a:r>
          </a:p>
        </p:txBody>
      </p:sp>
      <p:sp>
        <p:nvSpPr>
          <p:cNvPr id="44" name="TextBox 43"/>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45" name="TextBox 44"/>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46" name="TextBox 45"/>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47" name="TextBox 46"/>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293585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descr="텍스트, 그리기, 지도이(가) 표시된 사진&#10;&#10;자동 생성된 설명">
            <a:extLst>
              <a:ext uri="{FF2B5EF4-FFF2-40B4-BE49-F238E27FC236}">
                <a16:creationId xmlns:a16="http://schemas.microsoft.com/office/drawing/2014/main" id="{764B3BFD-E22C-44C2-9D06-7CF5B2E2C6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6733446" y="590669"/>
            <a:ext cx="4716088" cy="6067581"/>
          </a:xfrm>
          <a:prstGeom prst="rect">
            <a:avLst/>
          </a:prstGeom>
        </p:spPr>
      </p:pic>
      <p:pic>
        <p:nvPicPr>
          <p:cNvPr id="11" name="그림 10" descr="물, 테이블, 앉아있는, 대형이(가) 표시된 사진&#10;&#10;자동 생성된 설명">
            <a:extLst>
              <a:ext uri="{FF2B5EF4-FFF2-40B4-BE49-F238E27FC236}">
                <a16:creationId xmlns:a16="http://schemas.microsoft.com/office/drawing/2014/main" id="{6F123937-A8A1-405D-BF34-7AF700233B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588"/>
          <a:stretch/>
        </p:blipFill>
        <p:spPr>
          <a:xfrm>
            <a:off x="2042419" y="1434108"/>
            <a:ext cx="3046142" cy="2189872"/>
          </a:xfrm>
          <a:prstGeom prst="rect">
            <a:avLst/>
          </a:prstGeom>
        </p:spPr>
      </p:pic>
      <p:pic>
        <p:nvPicPr>
          <p:cNvPr id="12" name="그림 11">
            <a:extLst>
              <a:ext uri="{FF2B5EF4-FFF2-40B4-BE49-F238E27FC236}">
                <a16:creationId xmlns:a16="http://schemas.microsoft.com/office/drawing/2014/main" id="{6E425B63-3ED2-43D6-9249-4E823999E037}"/>
              </a:ext>
            </a:extLst>
          </p:cNvPr>
          <p:cNvPicPr>
            <a:picLocks noChangeAspect="1"/>
          </p:cNvPicPr>
          <p:nvPr/>
        </p:nvPicPr>
        <p:blipFill>
          <a:blip r:embed="rId4" cstate="print"/>
          <a:stretch>
            <a:fillRect/>
          </a:stretch>
        </p:blipFill>
        <p:spPr>
          <a:xfrm>
            <a:off x="4224620" y="5452585"/>
            <a:ext cx="1947053" cy="1175144"/>
          </a:xfrm>
          <a:prstGeom prst="rect">
            <a:avLst/>
          </a:prstGeom>
        </p:spPr>
      </p:pic>
      <p:sp>
        <p:nvSpPr>
          <p:cNvPr id="13" name="TextBox 12">
            <a:extLst>
              <a:ext uri="{FF2B5EF4-FFF2-40B4-BE49-F238E27FC236}">
                <a16:creationId xmlns:a16="http://schemas.microsoft.com/office/drawing/2014/main" id="{82E9F76D-FBCB-4FEF-95E1-3673257FB9B9}"/>
              </a:ext>
            </a:extLst>
          </p:cNvPr>
          <p:cNvSpPr txBox="1"/>
          <p:nvPr/>
        </p:nvSpPr>
        <p:spPr>
          <a:xfrm>
            <a:off x="547697" y="695444"/>
            <a:ext cx="1146468" cy="369332"/>
          </a:xfrm>
          <a:prstGeom prst="rect">
            <a:avLst/>
          </a:prstGeom>
          <a:noFill/>
        </p:spPr>
        <p:txBody>
          <a:bodyPr wrap="none" rtlCol="0">
            <a:spAutoFit/>
          </a:bodyPr>
          <a:lstStyle/>
          <a:p>
            <a:pPr lvl="0" latinLnBrk="0">
              <a:defRPr/>
            </a:pPr>
            <a:r>
              <a:rPr lang="en-US" altLang="ko-KR" b="1" kern="0" dirty="0">
                <a:solidFill>
                  <a:prstClr val="black"/>
                </a:solidFill>
                <a:latin typeface="Arial Unicode MS" pitchFamily="50" charset="-127"/>
                <a:ea typeface="Arial Unicode MS" pitchFamily="50" charset="-127"/>
                <a:cs typeface="Arial Unicode MS" pitchFamily="50" charset="-127"/>
              </a:rPr>
              <a:t>1. Device</a:t>
            </a:r>
            <a:endParaRPr lang="ko-KR" altLang="en-US" b="1" kern="0" dirty="0">
              <a:solidFill>
                <a:prstClr val="black"/>
              </a:solidFill>
              <a:latin typeface="Arial Unicode MS" pitchFamily="50" charset="-127"/>
              <a:ea typeface="Arial Unicode MS" pitchFamily="50" charset="-127"/>
              <a:cs typeface="Arial Unicode MS" pitchFamily="50" charset="-127"/>
            </a:endParaRPr>
          </a:p>
        </p:txBody>
      </p:sp>
      <p:cxnSp>
        <p:nvCxnSpPr>
          <p:cNvPr id="14" name="직선 화살표 연결선 13">
            <a:extLst>
              <a:ext uri="{FF2B5EF4-FFF2-40B4-BE49-F238E27FC236}">
                <a16:creationId xmlns:a16="http://schemas.microsoft.com/office/drawing/2014/main" id="{60388C2F-F2CE-4D39-ACE2-2D67E77E9215}"/>
              </a:ext>
            </a:extLst>
          </p:cNvPr>
          <p:cNvCxnSpPr>
            <a:cxnSpLocks/>
          </p:cNvCxnSpPr>
          <p:nvPr/>
        </p:nvCxnSpPr>
        <p:spPr>
          <a:xfrm flipH="1">
            <a:off x="5914007" y="2887880"/>
            <a:ext cx="1638878" cy="0"/>
          </a:xfrm>
          <a:prstGeom prst="straightConnector1">
            <a:avLst/>
          </a:prstGeom>
          <a:noFill/>
          <a:ln w="25400" cap="flat" cmpd="sng" algn="ctr">
            <a:solidFill>
              <a:sysClr val="windowText" lastClr="000000"/>
            </a:solidFill>
            <a:prstDash val="solid"/>
            <a:miter lim="800000"/>
            <a:tailEnd type="arrow"/>
          </a:ln>
          <a:effectLst/>
        </p:spPr>
      </p:cxnSp>
      <p:cxnSp>
        <p:nvCxnSpPr>
          <p:cNvPr id="15" name="직선 화살표 연결선 14">
            <a:extLst>
              <a:ext uri="{FF2B5EF4-FFF2-40B4-BE49-F238E27FC236}">
                <a16:creationId xmlns:a16="http://schemas.microsoft.com/office/drawing/2014/main" id="{B03D79A1-0842-4699-9205-10B2083BEDF8}"/>
              </a:ext>
            </a:extLst>
          </p:cNvPr>
          <p:cNvCxnSpPr>
            <a:cxnSpLocks/>
          </p:cNvCxnSpPr>
          <p:nvPr/>
        </p:nvCxnSpPr>
        <p:spPr>
          <a:xfrm flipH="1">
            <a:off x="6245639" y="4738331"/>
            <a:ext cx="1190125" cy="898966"/>
          </a:xfrm>
          <a:prstGeom prst="straightConnector1">
            <a:avLst/>
          </a:prstGeom>
          <a:noFill/>
          <a:ln w="25400" cap="flat" cmpd="sng" algn="ctr">
            <a:solidFill>
              <a:sysClr val="windowText" lastClr="000000"/>
            </a:solidFill>
            <a:prstDash val="solid"/>
            <a:miter lim="800000"/>
            <a:tailEnd type="arrow"/>
          </a:ln>
          <a:effectLst/>
        </p:spPr>
      </p:cxnSp>
      <p:sp>
        <p:nvSpPr>
          <p:cNvPr id="16" name="TextBox 15">
            <a:extLst>
              <a:ext uri="{FF2B5EF4-FFF2-40B4-BE49-F238E27FC236}">
                <a16:creationId xmlns:a16="http://schemas.microsoft.com/office/drawing/2014/main" id="{EF803A4C-0D3F-4643-AB8B-D7A231DB9E92}"/>
              </a:ext>
            </a:extLst>
          </p:cNvPr>
          <p:cNvSpPr txBox="1"/>
          <p:nvPr/>
        </p:nvSpPr>
        <p:spPr>
          <a:xfrm>
            <a:off x="547697" y="1117033"/>
            <a:ext cx="5483813" cy="754053"/>
          </a:xfrm>
          <a:prstGeom prst="rect">
            <a:avLst/>
          </a:prstGeom>
          <a:noFill/>
        </p:spPr>
        <p:txBody>
          <a:bodyPr wrap="square" rtlCol="0">
            <a:spAutoFit/>
          </a:bodyPr>
          <a:lstStyle/>
          <a:p>
            <a:pPr marL="285750" lvl="0" indent="-285750" latinLnBrk="0">
              <a:buFont typeface="Arial" pitchFamily="34" charset="0"/>
              <a:buChar char="•"/>
              <a:defRPr/>
            </a:pPr>
            <a:r>
              <a:rPr lang="en-US" sz="1400" dirty="0">
                <a:latin typeface="Arial Unicode MS" pitchFamily="50" charset="-127"/>
                <a:ea typeface="Arial Unicode MS" pitchFamily="50" charset="-127"/>
                <a:cs typeface="Arial Unicode MS" pitchFamily="50" charset="-127"/>
              </a:rPr>
              <a:t>Light bulb and city inside (expressing that it is an energy storage device)</a:t>
            </a:r>
            <a:endParaRPr lang="ko-KR" altLang="en-US" sz="1400" b="1" kern="0" dirty="0">
              <a:solidFill>
                <a:prstClr val="black"/>
              </a:solidFill>
              <a:latin typeface="Arial Unicode MS" pitchFamily="50" charset="-127"/>
              <a:ea typeface="Arial Unicode MS" pitchFamily="50" charset="-127"/>
              <a:cs typeface="Arial Unicode MS" pitchFamily="50" charset="-127"/>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ko-KR" altLang="en-US" sz="1500" b="1"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3ED6058D-7E2C-4E25-837B-695A58D8E5C5}"/>
              </a:ext>
            </a:extLst>
          </p:cNvPr>
          <p:cNvSpPr txBox="1"/>
          <p:nvPr/>
        </p:nvSpPr>
        <p:spPr>
          <a:xfrm>
            <a:off x="552935" y="3668737"/>
            <a:ext cx="5618579" cy="1923604"/>
          </a:xfrm>
          <a:prstGeom prst="rect">
            <a:avLst/>
          </a:prstGeom>
          <a:noFill/>
        </p:spPr>
        <p:txBody>
          <a:bodyPr wrap="square" rtlCol="0">
            <a:spAutoFit/>
          </a:bodyPr>
          <a:lstStyle/>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Orange light on the surface of the bulb</a:t>
            </a:r>
          </a:p>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Make sure that the seawater surface passes in front of the bulb as shown above.</a:t>
            </a:r>
          </a:p>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Indication of applicable fields inside the bulb</a:t>
            </a:r>
            <a:r>
              <a:rPr kumimoji="0" lang="en-US" altLang="ko-KR" sz="140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p>
          <a:p>
            <a:pPr marL="285750" lvl="0" indent="-285750" latinLnBrk="0">
              <a:defRPr/>
            </a:pPr>
            <a:r>
              <a:rPr lang="en-US" altLang="ko-KR" sz="1300" b="1" kern="0" dirty="0">
                <a:solidFill>
                  <a:prstClr val="black"/>
                </a:solidFill>
              </a:rPr>
              <a:t>     </a:t>
            </a:r>
          </a:p>
          <a:p>
            <a:pPr marL="285750" lvl="0" indent="-285750" latinLnBrk="0">
              <a:defRPr/>
            </a:pPr>
            <a:r>
              <a:rPr lang="en-US" sz="1400" dirty="0"/>
              <a:t>   </a:t>
            </a:r>
            <a:r>
              <a:rPr lang="en-US" sz="1100" dirty="0">
                <a:latin typeface="Arial Unicode MS" pitchFamily="50" charset="-127"/>
                <a:ea typeface="Arial Unicode MS" pitchFamily="50" charset="-127"/>
                <a:cs typeface="Arial Unicode MS" pitchFamily="50" charset="-127"/>
              </a:rPr>
              <a:t>-Wind power generation</a:t>
            </a:r>
          </a:p>
          <a:p>
            <a:pPr marL="285750" lvl="0" indent="-285750" latinLnBrk="0">
              <a:defRPr/>
            </a:pPr>
            <a:r>
              <a:rPr lang="en-US" sz="1100" dirty="0">
                <a:latin typeface="Arial Unicode MS" pitchFamily="50" charset="-127"/>
                <a:ea typeface="Arial Unicode MS" pitchFamily="50" charset="-127"/>
                <a:cs typeface="Arial Unicode MS" pitchFamily="50" charset="-127"/>
              </a:rPr>
              <a:t>     -Solar power generation</a:t>
            </a:r>
          </a:p>
          <a:p>
            <a:pPr marL="285750" lvl="0" indent="-285750" latinLnBrk="0">
              <a:defRPr/>
            </a:pPr>
            <a:r>
              <a:rPr lang="en-US" sz="1100" dirty="0">
                <a:latin typeface="Arial Unicode MS" pitchFamily="50" charset="-127"/>
                <a:ea typeface="Arial Unicode MS" pitchFamily="50" charset="-127"/>
                <a:cs typeface="Arial Unicode MS" pitchFamily="50" charset="-127"/>
              </a:rPr>
              <a:t>     -Lighted building or factory</a:t>
            </a:r>
          </a:p>
          <a:p>
            <a:pPr marL="285750" lvl="0" indent="-285750" latinLnBrk="0">
              <a:defRPr/>
            </a:pPr>
            <a:r>
              <a:rPr lang="en-US" sz="1100" dirty="0">
                <a:latin typeface="Arial Unicode MS" pitchFamily="50" charset="-127"/>
                <a:ea typeface="Arial Unicode MS" pitchFamily="50" charset="-127"/>
                <a:cs typeface="Arial Unicode MS" pitchFamily="50" charset="-127"/>
              </a:rPr>
              <a:t>     -Ship etc.</a:t>
            </a:r>
            <a:endParaRPr kumimoji="0" lang="ko-KR" altLang="en-US" sz="11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9" name="TextBox 18">
            <a:extLst>
              <a:ext uri="{FF2B5EF4-FFF2-40B4-BE49-F238E27FC236}">
                <a16:creationId xmlns:a16="http://schemas.microsoft.com/office/drawing/2014/main" id="{8B6CF732-0D2E-4040-B3A2-7F036B74483C}"/>
              </a:ext>
            </a:extLst>
          </p:cNvPr>
          <p:cNvSpPr txBox="1"/>
          <p:nvPr/>
        </p:nvSpPr>
        <p:spPr>
          <a:xfrm>
            <a:off x="3122151" y="4906834"/>
            <a:ext cx="4196592" cy="461665"/>
          </a:xfrm>
          <a:prstGeom prst="rect">
            <a:avLst/>
          </a:prstGeom>
          <a:noFill/>
        </p:spPr>
        <p:txBody>
          <a:bodyPr wrap="square" rtlCol="0">
            <a:spAutoFit/>
          </a:bodyPr>
          <a:lstStyle/>
          <a:p>
            <a:pPr marL="285750" lvl="0" indent="-285750" latinLnBrk="0">
              <a:buFont typeface="Wingdings" panose="05000000000000000000" pitchFamily="2" charset="2"/>
              <a:buChar char="Ø"/>
              <a:defRPr/>
            </a:pPr>
            <a:r>
              <a:rPr lang="en-US" sz="1200" dirty="0">
                <a:latin typeface="Arial Unicode MS" pitchFamily="50" charset="-127"/>
                <a:ea typeface="Arial Unicode MS" pitchFamily="50" charset="-127"/>
                <a:cs typeface="Arial Unicode MS" pitchFamily="50" charset="-127"/>
              </a:rPr>
              <a:t>School of fish (expressing that it is eco-friendly)</a:t>
            </a:r>
          </a:p>
          <a:p>
            <a:pPr marL="285750" lvl="0" indent="-285750" latinLnBrk="0">
              <a:buFont typeface="Wingdings" panose="05000000000000000000" pitchFamily="2" charset="2"/>
              <a:buChar char="Ø"/>
              <a:defRPr/>
            </a:pPr>
            <a:r>
              <a:rPr lang="en-US" sz="1200" dirty="0">
                <a:latin typeface="Arial Unicode MS" pitchFamily="50" charset="-127"/>
                <a:ea typeface="Arial Unicode MS" pitchFamily="50" charset="-127"/>
                <a:cs typeface="Arial Unicode MS" pitchFamily="50" charset="-127"/>
              </a:rPr>
              <a:t>(Not important as part of the background)</a:t>
            </a:r>
            <a:endParaRPr kumimoji="0" lang="ko-KR" altLang="en-US" sz="1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0" name="TextBox 19"/>
          <p:cNvSpPr txBox="1"/>
          <p:nvPr/>
        </p:nvSpPr>
        <p:spPr>
          <a:xfrm>
            <a:off x="241194" y="71593"/>
            <a:ext cx="6042217" cy="369332"/>
          </a:xfrm>
          <a:prstGeom prst="rect">
            <a:avLst/>
          </a:prstGeom>
          <a:noFill/>
        </p:spPr>
        <p:txBody>
          <a:bodyPr wrap="square" rtlCol="0">
            <a:spAutoFit/>
          </a:bodyPr>
          <a:lstStyle/>
          <a:p>
            <a:r>
              <a:rPr lang="en-US" b="1" dirty="0">
                <a:latin typeface="Arial Unicode MS" pitchFamily="50" charset="-127"/>
                <a:ea typeface="Arial Unicode MS" pitchFamily="50" charset="-127"/>
                <a:cs typeface="Arial Unicode MS" pitchFamily="50" charset="-127"/>
              </a:rPr>
              <a:t>Free form page. </a:t>
            </a:r>
            <a:r>
              <a:rPr lang="en-US" sz="1600" dirty="0">
                <a:latin typeface="Arial Unicode MS" pitchFamily="50" charset="-127"/>
                <a:ea typeface="Arial Unicode MS" pitchFamily="50" charset="-127"/>
                <a:cs typeface="Arial Unicode MS" pitchFamily="50" charset="-127"/>
              </a:rPr>
              <a:t>(Feel free to fill in some helpful elements)</a:t>
            </a:r>
          </a:p>
        </p:txBody>
      </p:sp>
      <p:sp>
        <p:nvSpPr>
          <p:cNvPr id="21" name="TextBox 20"/>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4" name="TextBox 23"/>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32537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descr="텍스트, 그리기, 지도이(가) 표시된 사진&#10;&#10;자동 생성된 설명">
            <a:extLst>
              <a:ext uri="{FF2B5EF4-FFF2-40B4-BE49-F238E27FC236}">
                <a16:creationId xmlns:a16="http://schemas.microsoft.com/office/drawing/2014/main" id="{E2ED3E19-79C3-44F2-A9AB-82970C11E2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809811" y="960001"/>
            <a:ext cx="4294850" cy="5525628"/>
          </a:xfrm>
          <a:prstGeom prst="rect">
            <a:avLst/>
          </a:prstGeom>
        </p:spPr>
      </p:pic>
      <p:sp>
        <p:nvSpPr>
          <p:cNvPr id="11" name="TextBox 10">
            <a:extLst>
              <a:ext uri="{FF2B5EF4-FFF2-40B4-BE49-F238E27FC236}">
                <a16:creationId xmlns:a16="http://schemas.microsoft.com/office/drawing/2014/main" id="{0330183D-0888-43DC-A547-D7B9B55BE4F7}"/>
              </a:ext>
            </a:extLst>
          </p:cNvPr>
          <p:cNvSpPr txBox="1"/>
          <p:nvPr/>
        </p:nvSpPr>
        <p:spPr>
          <a:xfrm>
            <a:off x="564038" y="590669"/>
            <a:ext cx="11849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2. </a:t>
            </a:r>
            <a:r>
              <a:rPr lang="en-US" altLang="ko-KR" b="1" kern="0" dirty="0">
                <a:solidFill>
                  <a:prstClr val="black"/>
                </a:solidFill>
                <a:latin typeface="Arial Unicode MS" pitchFamily="50" charset="-127"/>
                <a:ea typeface="Arial Unicode MS" pitchFamily="50" charset="-127"/>
                <a:cs typeface="Arial Unicode MS" pitchFamily="50" charset="-127"/>
              </a:rPr>
              <a:t>Device</a:t>
            </a:r>
            <a:endParaRPr kumimoji="0" lang="ko-KR" altLang="en-US" sz="18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12" name="그림 11" descr="테이블, 녹색, 앉아있는, 회로이(가) 표시된 사진&#10;&#10;자동 생성된 설명">
            <a:extLst>
              <a:ext uri="{FF2B5EF4-FFF2-40B4-BE49-F238E27FC236}">
                <a16:creationId xmlns:a16="http://schemas.microsoft.com/office/drawing/2014/main" id="{7A23FFD9-0A94-458B-9CE5-3DDC9E0F1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50" t="5000" r="11389" b="7778"/>
          <a:stretch/>
        </p:blipFill>
        <p:spPr>
          <a:xfrm>
            <a:off x="5963272" y="1903676"/>
            <a:ext cx="2263156" cy="1977638"/>
          </a:xfrm>
          <a:prstGeom prst="rect">
            <a:avLst/>
          </a:prstGeom>
        </p:spPr>
      </p:pic>
      <p:pic>
        <p:nvPicPr>
          <p:cNvPr id="13" name="그림 12">
            <a:extLst>
              <a:ext uri="{FF2B5EF4-FFF2-40B4-BE49-F238E27FC236}">
                <a16:creationId xmlns:a16="http://schemas.microsoft.com/office/drawing/2014/main" id="{40177CE4-ED9C-4C9D-94EA-3668A227AC75}"/>
              </a:ext>
            </a:extLst>
          </p:cNvPr>
          <p:cNvPicPr>
            <a:picLocks noChangeAspect="1"/>
          </p:cNvPicPr>
          <p:nvPr/>
        </p:nvPicPr>
        <p:blipFill rotWithShape="1">
          <a:blip r:embed="rId4"/>
          <a:srcRect l="26750" t="48590"/>
          <a:stretch/>
        </p:blipFill>
        <p:spPr>
          <a:xfrm>
            <a:off x="8592185" y="1578242"/>
            <a:ext cx="2992026" cy="2775842"/>
          </a:xfrm>
          <a:prstGeom prst="rect">
            <a:avLst/>
          </a:prstGeom>
        </p:spPr>
      </p:pic>
      <p:cxnSp>
        <p:nvCxnSpPr>
          <p:cNvPr id="14" name="직선 화살표 연결선 13">
            <a:extLst>
              <a:ext uri="{FF2B5EF4-FFF2-40B4-BE49-F238E27FC236}">
                <a16:creationId xmlns:a16="http://schemas.microsoft.com/office/drawing/2014/main" id="{3A86CC43-083D-432C-8FDC-1C6A7C466706}"/>
              </a:ext>
            </a:extLst>
          </p:cNvPr>
          <p:cNvCxnSpPr>
            <a:cxnSpLocks/>
          </p:cNvCxnSpPr>
          <p:nvPr/>
        </p:nvCxnSpPr>
        <p:spPr>
          <a:xfrm flipV="1">
            <a:off x="4398224" y="3202350"/>
            <a:ext cx="0" cy="514821"/>
          </a:xfrm>
          <a:prstGeom prst="straightConnector1">
            <a:avLst/>
          </a:prstGeom>
          <a:noFill/>
          <a:ln w="25400" cap="flat" cmpd="sng" algn="ctr">
            <a:solidFill>
              <a:sysClr val="windowText" lastClr="000000"/>
            </a:solidFill>
            <a:prstDash val="solid"/>
            <a:miter lim="800000"/>
            <a:tailEnd type="arrow"/>
          </a:ln>
          <a:effectLst/>
        </p:spPr>
      </p:cxnSp>
      <p:sp>
        <p:nvSpPr>
          <p:cNvPr id="15" name="TextBox 14">
            <a:extLst>
              <a:ext uri="{FF2B5EF4-FFF2-40B4-BE49-F238E27FC236}">
                <a16:creationId xmlns:a16="http://schemas.microsoft.com/office/drawing/2014/main" id="{32153B64-557C-4DA5-9FA4-7A9AD0C5E639}"/>
              </a:ext>
            </a:extLst>
          </p:cNvPr>
          <p:cNvSpPr txBox="1"/>
          <p:nvPr/>
        </p:nvSpPr>
        <p:spPr>
          <a:xfrm>
            <a:off x="3194098" y="2652214"/>
            <a:ext cx="2403222" cy="523220"/>
          </a:xfrm>
          <a:prstGeom prst="rect">
            <a:avLst/>
          </a:prstGeom>
          <a:noFill/>
        </p:spPr>
        <p:txBody>
          <a:bodyPr wrap="none" rtlCol="0">
            <a:spAutoFit/>
          </a:bodyPr>
          <a:lstStyle/>
          <a:p>
            <a:pPr lvl="0" latinLnBrk="0">
              <a:defRPr/>
            </a:pPr>
            <a:r>
              <a:rPr lang="en-US" sz="1400" dirty="0">
                <a:latin typeface="Arial Unicode MS" pitchFamily="50" charset="-127"/>
                <a:ea typeface="Arial Unicode MS" pitchFamily="50" charset="-127"/>
                <a:cs typeface="Arial Unicode MS" pitchFamily="50" charset="-127"/>
              </a:rPr>
              <a:t>Connect between Light bulb</a:t>
            </a:r>
          </a:p>
          <a:p>
            <a:pPr lvl="0" latinLnBrk="0">
              <a:defRPr/>
            </a:pPr>
            <a:r>
              <a:rPr lang="en-US" sz="1400" dirty="0">
                <a:latin typeface="Arial Unicode MS" pitchFamily="50" charset="-127"/>
                <a:ea typeface="Arial Unicode MS" pitchFamily="50" charset="-127"/>
                <a:cs typeface="Arial Unicode MS" pitchFamily="50" charset="-127"/>
              </a:rPr>
              <a:t>and battery (red/black)</a:t>
            </a:r>
            <a:endParaRPr kumimoji="0" lang="ko-KR" altLang="en-US" sz="13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cxnSp>
        <p:nvCxnSpPr>
          <p:cNvPr id="16" name="직선 화살표 연결선 15">
            <a:extLst>
              <a:ext uri="{FF2B5EF4-FFF2-40B4-BE49-F238E27FC236}">
                <a16:creationId xmlns:a16="http://schemas.microsoft.com/office/drawing/2014/main" id="{CC7B6242-68E1-46DF-9A71-056A04E0A45B}"/>
              </a:ext>
            </a:extLst>
          </p:cNvPr>
          <p:cNvCxnSpPr>
            <a:cxnSpLocks/>
          </p:cNvCxnSpPr>
          <p:nvPr/>
        </p:nvCxnSpPr>
        <p:spPr>
          <a:xfrm flipV="1">
            <a:off x="4565374" y="4000280"/>
            <a:ext cx="1530624" cy="1444421"/>
          </a:xfrm>
          <a:prstGeom prst="straightConnector1">
            <a:avLst/>
          </a:prstGeom>
          <a:noFill/>
          <a:ln w="25400" cap="flat" cmpd="sng" algn="ctr">
            <a:solidFill>
              <a:sysClr val="windowText" lastClr="000000"/>
            </a:solidFill>
            <a:prstDash val="solid"/>
            <a:miter lim="800000"/>
            <a:tailEnd type="arrow"/>
          </a:ln>
          <a:effectLst/>
        </p:spPr>
      </p:cxnSp>
      <p:sp>
        <p:nvSpPr>
          <p:cNvPr id="17" name="TextBox 16">
            <a:extLst>
              <a:ext uri="{FF2B5EF4-FFF2-40B4-BE49-F238E27FC236}">
                <a16:creationId xmlns:a16="http://schemas.microsoft.com/office/drawing/2014/main" id="{EB2698E9-BC9C-4233-B7D2-039FF0AA620B}"/>
              </a:ext>
            </a:extLst>
          </p:cNvPr>
          <p:cNvSpPr txBox="1"/>
          <p:nvPr/>
        </p:nvSpPr>
        <p:spPr>
          <a:xfrm>
            <a:off x="6148966" y="1087117"/>
            <a:ext cx="5483813" cy="3231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ko-KR" sz="15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Seawater</a:t>
            </a:r>
            <a:r>
              <a:rPr kumimoji="0" lang="en-US" altLang="ko-KR" sz="1500" b="1" i="0" u="none" strike="noStrike" kern="0" cap="none" spc="0" normalizeH="0" noProof="0" dirty="0">
                <a:ln>
                  <a:noFill/>
                </a:ln>
                <a:solidFill>
                  <a:prstClr val="black"/>
                </a:solidFill>
                <a:effectLst/>
                <a:uLnTx/>
                <a:uFillTx/>
                <a:latin typeface="Arial Unicode MS" pitchFamily="50" charset="-127"/>
                <a:ea typeface="Arial Unicode MS" pitchFamily="50" charset="-127"/>
                <a:cs typeface="Arial Unicode MS" pitchFamily="50" charset="-127"/>
              </a:rPr>
              <a:t> battery module</a:t>
            </a:r>
            <a:endParaRPr kumimoji="0" lang="ko-KR" altLang="en-US" sz="15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8" name="TextBox 17">
            <a:extLst>
              <a:ext uri="{FF2B5EF4-FFF2-40B4-BE49-F238E27FC236}">
                <a16:creationId xmlns:a16="http://schemas.microsoft.com/office/drawing/2014/main" id="{F44775F6-99B8-497F-B293-9F5671863E77}"/>
              </a:ext>
            </a:extLst>
          </p:cNvPr>
          <p:cNvSpPr txBox="1"/>
          <p:nvPr/>
        </p:nvSpPr>
        <p:spPr>
          <a:xfrm>
            <a:off x="5686668" y="4767985"/>
            <a:ext cx="5978110" cy="1477328"/>
          </a:xfrm>
          <a:prstGeom prst="rect">
            <a:avLst/>
          </a:prstGeom>
          <a:noFill/>
        </p:spPr>
        <p:txBody>
          <a:bodyPr wrap="square" rtlCol="0">
            <a:spAutoFit/>
          </a:bodyPr>
          <a:lstStyle/>
          <a:p>
            <a:pPr marL="285750" lvl="0" indent="-285750" latinLnBrk="0">
              <a:lnSpc>
                <a:spcPct val="150000"/>
              </a:lnSpc>
              <a:buFont typeface="Arial" panose="020B0604020202020204" pitchFamily="34" charset="0"/>
              <a:buChar char="•"/>
              <a:defRPr/>
            </a:pPr>
            <a:r>
              <a:rPr lang="en-US" sz="1200" dirty="0">
                <a:latin typeface="Arial Unicode MS" pitchFamily="50" charset="-127"/>
                <a:ea typeface="Arial Unicode MS" pitchFamily="50" charset="-127"/>
                <a:cs typeface="Arial Unicode MS" pitchFamily="50" charset="-127"/>
              </a:rPr>
              <a:t>Module in which single cells of seawater battery are stacked (no matter the number of cells, appropriately) </a:t>
            </a:r>
          </a:p>
          <a:p>
            <a:pPr marL="285750" lvl="0" indent="-285750" latinLnBrk="0">
              <a:lnSpc>
                <a:spcPct val="150000"/>
              </a:lnSpc>
              <a:buFont typeface="Arial" panose="020B0604020202020204" pitchFamily="34" charset="0"/>
              <a:buChar char="•"/>
              <a:defRPr/>
            </a:pPr>
            <a:r>
              <a:rPr lang="en-US" sz="1200" dirty="0">
                <a:latin typeface="Arial Unicode MS" pitchFamily="50" charset="-127"/>
                <a:ea typeface="Arial Unicode MS" pitchFamily="50" charset="-127"/>
                <a:cs typeface="Arial Unicode MS" pitchFamily="50" charset="-127"/>
              </a:rPr>
              <a:t>As shown in the picture on the right, Na+ ions from seawater enter the cell. </a:t>
            </a:r>
          </a:p>
          <a:p>
            <a:pPr marL="285750" lvl="0" indent="-285750" latinLnBrk="0">
              <a:lnSpc>
                <a:spcPct val="150000"/>
              </a:lnSpc>
              <a:buFont typeface="Arial" panose="020B0604020202020204" pitchFamily="34" charset="0"/>
              <a:buChar char="•"/>
              <a:defRPr/>
            </a:pPr>
            <a:r>
              <a:rPr lang="en-US" sz="1200" dirty="0">
                <a:latin typeface="Arial Unicode MS" pitchFamily="50" charset="-127"/>
                <a:ea typeface="Arial Unicode MS" pitchFamily="50" charset="-127"/>
                <a:cs typeface="Arial Unicode MS" pitchFamily="50" charset="-127"/>
              </a:rPr>
              <a:t>Electricity or lightning representation on the cell surface as shown on the right </a:t>
            </a:r>
          </a:p>
          <a:p>
            <a:pPr marL="285750" lvl="0" indent="-285750" latinLnBrk="0">
              <a:lnSpc>
                <a:spcPct val="150000"/>
              </a:lnSpc>
              <a:buFont typeface="Arial" panose="020B0604020202020204" pitchFamily="34" charset="0"/>
              <a:buChar char="•"/>
              <a:defRPr/>
            </a:pPr>
            <a:r>
              <a:rPr lang="en-US" sz="1200" dirty="0">
                <a:latin typeface="Arial Unicode MS" pitchFamily="50" charset="-127"/>
                <a:ea typeface="Arial Unicode MS" pitchFamily="50" charset="-127"/>
                <a:cs typeface="Arial Unicode MS" pitchFamily="50" charset="-127"/>
              </a:rPr>
              <a:t>I hope it will have a more rich effect than the picture on the right</a:t>
            </a:r>
            <a:endParaRPr kumimoji="0" lang="ko-KR" altLang="en-US" sz="1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cxnSp>
        <p:nvCxnSpPr>
          <p:cNvPr id="19" name="직선 화살표 연결선 18">
            <a:extLst>
              <a:ext uri="{FF2B5EF4-FFF2-40B4-BE49-F238E27FC236}">
                <a16:creationId xmlns:a16="http://schemas.microsoft.com/office/drawing/2014/main" id="{2D282DE5-35D6-48FD-A5BE-35D978C93A30}"/>
              </a:ext>
            </a:extLst>
          </p:cNvPr>
          <p:cNvCxnSpPr>
            <a:cxnSpLocks/>
          </p:cNvCxnSpPr>
          <p:nvPr/>
        </p:nvCxnSpPr>
        <p:spPr>
          <a:xfrm flipV="1">
            <a:off x="8015050" y="1804804"/>
            <a:ext cx="0" cy="822788"/>
          </a:xfrm>
          <a:prstGeom prst="straightConnector1">
            <a:avLst/>
          </a:prstGeom>
          <a:noFill/>
          <a:ln w="12700" cap="flat" cmpd="sng" algn="ctr">
            <a:solidFill>
              <a:srgbClr val="FF0000"/>
            </a:solidFill>
            <a:prstDash val="solid"/>
            <a:miter lim="800000"/>
            <a:tailEnd type="triangle"/>
          </a:ln>
          <a:effectLst/>
        </p:spPr>
      </p:cxnSp>
      <p:cxnSp>
        <p:nvCxnSpPr>
          <p:cNvPr id="20" name="직선 화살표 연결선 19">
            <a:extLst>
              <a:ext uri="{FF2B5EF4-FFF2-40B4-BE49-F238E27FC236}">
                <a16:creationId xmlns:a16="http://schemas.microsoft.com/office/drawing/2014/main" id="{2F1A5031-88D2-46B0-A626-B0602D883944}"/>
              </a:ext>
            </a:extLst>
          </p:cNvPr>
          <p:cNvCxnSpPr>
            <a:cxnSpLocks/>
          </p:cNvCxnSpPr>
          <p:nvPr/>
        </p:nvCxnSpPr>
        <p:spPr>
          <a:xfrm flipV="1">
            <a:off x="7761050" y="1804804"/>
            <a:ext cx="0" cy="782969"/>
          </a:xfrm>
          <a:prstGeom prst="straightConnector1">
            <a:avLst/>
          </a:prstGeom>
          <a:noFill/>
          <a:ln w="12700" cap="flat" cmpd="sng" algn="ctr">
            <a:solidFill>
              <a:sysClr val="windowText" lastClr="000000"/>
            </a:solidFill>
            <a:prstDash val="solid"/>
            <a:miter lim="800000"/>
            <a:tailEnd type="triangle"/>
          </a:ln>
          <a:effectLst/>
        </p:spPr>
      </p:cxnSp>
      <p:sp>
        <p:nvSpPr>
          <p:cNvPr id="21" name="TextBox 20">
            <a:extLst>
              <a:ext uri="{FF2B5EF4-FFF2-40B4-BE49-F238E27FC236}">
                <a16:creationId xmlns:a16="http://schemas.microsoft.com/office/drawing/2014/main" id="{18EFCFDE-1281-45DB-9550-31A67D5A1C09}"/>
              </a:ext>
            </a:extLst>
          </p:cNvPr>
          <p:cNvSpPr txBox="1"/>
          <p:nvPr/>
        </p:nvSpPr>
        <p:spPr>
          <a:xfrm>
            <a:off x="7839361" y="1464015"/>
            <a:ext cx="434734"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300" b="0" i="0" u="none" strike="noStrike" kern="0" cap="none" spc="0" normalizeH="0" baseline="0" noProof="0" dirty="0">
                <a:ln>
                  <a:noFill/>
                </a:ln>
                <a:solidFill>
                  <a:srgbClr val="FF0000"/>
                </a:solidFill>
                <a:effectLst/>
                <a:uLnTx/>
                <a:uFillTx/>
                <a:latin typeface="Arial Unicode MS" pitchFamily="50" charset="-127"/>
                <a:ea typeface="Arial Unicode MS" pitchFamily="50" charset="-127"/>
                <a:cs typeface="Arial Unicode MS" pitchFamily="50" charset="-127"/>
              </a:rPr>
              <a:t>red</a:t>
            </a:r>
            <a:endParaRPr kumimoji="0" lang="ko-KR" altLang="en-US" sz="1300" b="0" i="0" u="none" strike="noStrike" kern="0" cap="none" spc="0" normalizeH="0" baseline="0" noProof="0" dirty="0">
              <a:ln>
                <a:noFill/>
              </a:ln>
              <a:solidFill>
                <a:srgbClr val="FF0000"/>
              </a:solidFill>
              <a:effectLst/>
              <a:uLnTx/>
              <a:uFillTx/>
              <a:latin typeface="Arial Unicode MS" pitchFamily="50" charset="-127"/>
              <a:ea typeface="Arial Unicode MS" pitchFamily="50" charset="-127"/>
              <a:cs typeface="Arial Unicode MS" pitchFamily="50" charset="-127"/>
            </a:endParaRPr>
          </a:p>
        </p:txBody>
      </p:sp>
      <p:sp>
        <p:nvSpPr>
          <p:cNvPr id="22" name="TextBox 21">
            <a:extLst>
              <a:ext uri="{FF2B5EF4-FFF2-40B4-BE49-F238E27FC236}">
                <a16:creationId xmlns:a16="http://schemas.microsoft.com/office/drawing/2014/main" id="{54B9CDF9-7DAB-413E-8395-E8E6118E02E2}"/>
              </a:ext>
            </a:extLst>
          </p:cNvPr>
          <p:cNvSpPr txBox="1"/>
          <p:nvPr/>
        </p:nvSpPr>
        <p:spPr>
          <a:xfrm>
            <a:off x="7362714" y="1452937"/>
            <a:ext cx="575799"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3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black</a:t>
            </a:r>
            <a:endParaRPr kumimoji="0" lang="ko-KR" altLang="en-US" sz="13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4" name="TextBox 23"/>
          <p:cNvSpPr txBox="1"/>
          <p:nvPr/>
        </p:nvSpPr>
        <p:spPr>
          <a:xfrm>
            <a:off x="241194" y="71593"/>
            <a:ext cx="6042217" cy="369332"/>
          </a:xfrm>
          <a:prstGeom prst="rect">
            <a:avLst/>
          </a:prstGeom>
          <a:noFill/>
        </p:spPr>
        <p:txBody>
          <a:bodyPr wrap="square" rtlCol="0">
            <a:spAutoFit/>
          </a:bodyPr>
          <a:lstStyle/>
          <a:p>
            <a:r>
              <a:rPr lang="en-US" b="1" dirty="0">
                <a:latin typeface="Arial Unicode MS" pitchFamily="50" charset="-127"/>
                <a:ea typeface="Arial Unicode MS" pitchFamily="50" charset="-127"/>
                <a:cs typeface="Arial Unicode MS" pitchFamily="50" charset="-127"/>
              </a:rPr>
              <a:t>Free form page. </a:t>
            </a:r>
            <a:r>
              <a:rPr lang="en-US" sz="1600" dirty="0">
                <a:latin typeface="Arial Unicode MS" pitchFamily="50" charset="-127"/>
                <a:ea typeface="Arial Unicode MS" pitchFamily="50" charset="-127"/>
                <a:cs typeface="Arial Unicode MS" pitchFamily="50" charset="-127"/>
              </a:rPr>
              <a:t>(Feel free to fill in some helpful elements)</a:t>
            </a:r>
          </a:p>
        </p:txBody>
      </p:sp>
      <p:sp>
        <p:nvSpPr>
          <p:cNvPr id="25" name="TextBox 24"/>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6" name="TextBox 25"/>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7" name="TextBox 26"/>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8" name="TextBox 27"/>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94108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474134" y="152400"/>
            <a:ext cx="10214462" cy="2508379"/>
          </a:xfrm>
          <a:prstGeom prst="rect">
            <a:avLst/>
          </a:prstGeom>
          <a:noFill/>
        </p:spPr>
        <p:txBody>
          <a:bodyPr wrap="square" rtlCol="0">
            <a:spAutoFit/>
          </a:bodyPr>
          <a:lstStyle/>
          <a:p>
            <a:r>
              <a:rPr lang="en-US" altLang="ko-KR" sz="2000" b="1" dirty="0">
                <a:latin typeface="Arial Unicode MS" pitchFamily="50" charset="-127"/>
                <a:ea typeface="Arial Unicode MS" pitchFamily="50" charset="-127"/>
                <a:cs typeface="Arial Unicode MS" pitchFamily="50" charset="-127"/>
              </a:rPr>
              <a:t>Thank you!</a:t>
            </a:r>
          </a:p>
          <a:p>
            <a:endParaRPr lang="en-US" altLang="ko-KR" sz="3200" dirty="0">
              <a:latin typeface="Arial Unicode MS" pitchFamily="50" charset="-127"/>
              <a:ea typeface="Arial Unicode MS" pitchFamily="50" charset="-127"/>
              <a:cs typeface="Arial Unicode MS" pitchFamily="50" charset="-127"/>
            </a:endParaRPr>
          </a:p>
          <a:p>
            <a:pPr>
              <a:lnSpc>
                <a:spcPct val="150000"/>
              </a:lnSpc>
            </a:pPr>
            <a:r>
              <a:rPr lang="en-US" sz="1400" dirty="0">
                <a:latin typeface="Arial Unicode MS" pitchFamily="50" charset="-127"/>
                <a:ea typeface="Arial Unicode MS" pitchFamily="50" charset="-127"/>
                <a:cs typeface="Arial Unicode MS" pitchFamily="50" charset="-127"/>
              </a:rPr>
              <a:t>We believe that effective communication can be achieved through work requests. However, in general, research is not conducted by individuals, so it is important to bring together multiple opinions. After the work is done, it often happens that the final decision maker changes all of the results. It causes unnecessary increase in estimates and wasted time. If you don’t mind, please ask all of the authors and those who have the right to make final decisions to obtain the consent of the work request form you have written.</a:t>
            </a:r>
            <a:endParaRPr lang="en-US" altLang="ko-KR" sz="1400" dirty="0">
              <a:latin typeface="Arial Unicode MS" pitchFamily="50" charset="-127"/>
              <a:ea typeface="Arial Unicode MS" pitchFamily="50" charset="-127"/>
              <a:cs typeface="Arial Unicode MS" pitchFamily="50" charset="-127"/>
            </a:endParaRPr>
          </a:p>
        </p:txBody>
      </p:sp>
      <p:sp>
        <p:nvSpPr>
          <p:cNvPr id="9" name="TextBox 8"/>
          <p:cNvSpPr txBox="1"/>
          <p:nvPr/>
        </p:nvSpPr>
        <p:spPr>
          <a:xfrm>
            <a:off x="6246895" y="5451888"/>
            <a:ext cx="5535490" cy="1169551"/>
          </a:xfrm>
          <a:prstGeom prst="rect">
            <a:avLst/>
          </a:prstGeom>
          <a:noFill/>
        </p:spPr>
        <p:txBody>
          <a:bodyPr wrap="none" rtlCol="0">
            <a:spAutoFit/>
          </a:bodyPr>
          <a:lstStyle/>
          <a:p>
            <a:r>
              <a:rPr lang="en-US" sz="1400" dirty="0">
                <a:solidFill>
                  <a:srgbClr val="FF0000"/>
                </a:solidFill>
                <a:latin typeface="Arial Unicode MS" pitchFamily="50" charset="-127"/>
                <a:ea typeface="Arial Unicode MS" pitchFamily="50" charset="-127"/>
                <a:cs typeface="Arial Unicode MS" pitchFamily="50" charset="-127"/>
              </a:rPr>
              <a:t>I certify that the sketches and materials were created with </a:t>
            </a:r>
          </a:p>
          <a:p>
            <a:r>
              <a:rPr lang="en-US" sz="1400" dirty="0">
                <a:solidFill>
                  <a:srgbClr val="FF0000"/>
                </a:solidFill>
                <a:latin typeface="Arial Unicode MS" pitchFamily="50" charset="-127"/>
                <a:ea typeface="Arial Unicode MS" pitchFamily="50" charset="-127"/>
                <a:cs typeface="Arial Unicode MS" pitchFamily="50" charset="-127"/>
              </a:rPr>
              <a:t>the consent of all corresponding authors and final decision makers.</a:t>
            </a:r>
            <a:endParaRPr lang="en-US" altLang="ko-KR" sz="1400" dirty="0">
              <a:solidFill>
                <a:srgbClr val="FF0000"/>
              </a:solidFill>
              <a:latin typeface="Arial Unicode MS" pitchFamily="50" charset="-127"/>
              <a:ea typeface="Arial Unicode MS" pitchFamily="50" charset="-127"/>
              <a:cs typeface="Arial Unicode MS" pitchFamily="50" charset="-127"/>
            </a:endParaRPr>
          </a:p>
          <a:p>
            <a:endParaRPr lang="en-US" altLang="ko-KR" sz="1400" dirty="0">
              <a:solidFill>
                <a:srgbClr val="FF0000"/>
              </a:solidFill>
              <a:latin typeface="Arial Unicode MS" pitchFamily="50" charset="-127"/>
              <a:ea typeface="Arial Unicode MS" pitchFamily="50" charset="-127"/>
              <a:cs typeface="Arial Unicode MS" pitchFamily="50" charset="-127"/>
            </a:endParaRPr>
          </a:p>
          <a:p>
            <a:r>
              <a:rPr lang="ko-KR" altLang="en-US" sz="1400" dirty="0">
                <a:solidFill>
                  <a:srgbClr val="FF0000"/>
                </a:solidFill>
                <a:latin typeface="Arial Unicode MS" pitchFamily="50" charset="-127"/>
                <a:ea typeface="Arial Unicode MS" pitchFamily="50" charset="-127"/>
                <a:cs typeface="Arial Unicode MS" pitchFamily="50" charset="-127"/>
              </a:rPr>
              <a:t>                   </a:t>
            </a:r>
            <a:endParaRPr lang="en-US" altLang="ko-KR" sz="1400" dirty="0">
              <a:solidFill>
                <a:srgbClr val="FF0000"/>
              </a:solidFill>
              <a:latin typeface="Arial Unicode MS" pitchFamily="50" charset="-127"/>
              <a:ea typeface="Arial Unicode MS" pitchFamily="50" charset="-127"/>
              <a:cs typeface="Arial Unicode MS" pitchFamily="50" charset="-127"/>
            </a:endParaRPr>
          </a:p>
          <a:p>
            <a:r>
              <a:rPr lang="ko-KR" altLang="en-US" sz="1400" dirty="0">
                <a:solidFill>
                  <a:srgbClr val="FF0000"/>
                </a:solidFill>
                <a:latin typeface="Arial Unicode MS" pitchFamily="50" charset="-127"/>
                <a:ea typeface="Arial Unicode MS" pitchFamily="50" charset="-127"/>
                <a:cs typeface="Arial Unicode MS" pitchFamily="50" charset="-127"/>
              </a:rPr>
              <a:t> </a:t>
            </a:r>
            <a:r>
              <a:rPr lang="en-US" altLang="ko-KR" sz="1400" dirty="0">
                <a:solidFill>
                  <a:srgbClr val="FF0000"/>
                </a:solidFill>
                <a:latin typeface="Arial Unicode MS" pitchFamily="50" charset="-127"/>
                <a:ea typeface="Arial Unicode MS" pitchFamily="50" charset="-127"/>
                <a:cs typeface="Arial Unicode MS" pitchFamily="50" charset="-127"/>
              </a:rPr>
              <a:t>date</a:t>
            </a:r>
            <a:r>
              <a:rPr lang="ko-KR" altLang="en-US" sz="1400" dirty="0">
                <a:solidFill>
                  <a:srgbClr val="FF0000"/>
                </a:solidFill>
                <a:latin typeface="Arial Unicode MS" pitchFamily="50" charset="-127"/>
                <a:ea typeface="Arial Unicode MS" pitchFamily="50" charset="-127"/>
                <a:cs typeface="Arial Unicode MS" pitchFamily="50" charset="-127"/>
              </a:rPr>
              <a:t> </a:t>
            </a:r>
            <a:r>
              <a:rPr lang="en-US" altLang="ko-KR" sz="1400" dirty="0">
                <a:solidFill>
                  <a:srgbClr val="FF0000"/>
                </a:solidFill>
                <a:latin typeface="Arial Unicode MS" pitchFamily="50" charset="-127"/>
                <a:ea typeface="Arial Unicode MS" pitchFamily="50" charset="-127"/>
                <a:cs typeface="Arial Unicode MS" pitchFamily="50" charset="-127"/>
              </a:rPr>
              <a:t>: 08/03/2020                            Writer: John smith</a:t>
            </a:r>
            <a:endParaRPr lang="ko-KR" altLang="en-US" sz="1400" dirty="0">
              <a:solidFill>
                <a:srgbClr val="FF0000"/>
              </a:solidFill>
              <a:latin typeface="Arial Unicode MS" pitchFamily="50" charset="-127"/>
              <a:ea typeface="Arial Unicode MS" pitchFamily="50" charset="-127"/>
              <a:cs typeface="Arial Unicode MS" pitchFamily="50" charset="-127"/>
            </a:endParaRPr>
          </a:p>
        </p:txBody>
      </p:sp>
      <p:sp>
        <p:nvSpPr>
          <p:cNvPr id="10" name="TextBox 9"/>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1" name="TextBox 10"/>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2" name="TextBox 11"/>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3" name="TextBox 12"/>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398717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6238"/>
            <a:ext cx="12192000"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solidFill>
              </a:rPr>
              <a:t>.</a:t>
            </a:r>
            <a:r>
              <a:rPr lang="ko-KR" altLang="en-US" sz="1390" dirty="0">
                <a:solidFill>
                  <a:schemeClr val="bg1"/>
                </a:solidFill>
              </a:rPr>
              <a:t> </a:t>
            </a:r>
            <a:endParaRPr lang="ko-KR" altLang="en-US" sz="1400" dirty="0">
              <a:solidFill>
                <a:schemeClr val="bg2">
                  <a:lumMod val="90000"/>
                </a:schemeClr>
              </a:solidFill>
            </a:endParaRPr>
          </a:p>
        </p:txBody>
      </p:sp>
      <p:sp>
        <p:nvSpPr>
          <p:cNvPr id="3" name="TextBox 2"/>
          <p:cNvSpPr txBox="1"/>
          <p:nvPr/>
        </p:nvSpPr>
        <p:spPr>
          <a:xfrm>
            <a:off x="-2" y="6844444"/>
            <a:ext cx="12192000"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lumMod val="65000"/>
                  </a:schemeClr>
                </a:solidFill>
              </a:rPr>
              <a:t>.</a:t>
            </a:r>
            <a:r>
              <a:rPr lang="ko-KR" altLang="en-US" sz="1390" dirty="0">
                <a:solidFill>
                  <a:schemeClr val="bg1">
                    <a:lumMod val="65000"/>
                  </a:schemeClr>
                </a:solidFill>
              </a:rPr>
              <a:t> </a:t>
            </a:r>
            <a:endParaRPr lang="ko-KR" altLang="en-US" sz="1400" dirty="0">
              <a:solidFill>
                <a:schemeClr val="bg1">
                  <a:lumMod val="65000"/>
                </a:schemeClr>
              </a:solidFill>
            </a:endParaRPr>
          </a:p>
        </p:txBody>
      </p:sp>
      <p:sp>
        <p:nvSpPr>
          <p:cNvPr id="4" name="TextBox 3"/>
          <p:cNvSpPr txBox="1"/>
          <p:nvPr/>
        </p:nvSpPr>
        <p:spPr>
          <a:xfrm rot="5400000">
            <a:off x="9017196" y="3287114"/>
            <a:ext cx="6835532"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solidFill>
              </a:rPr>
              <a:t>.</a:t>
            </a:r>
            <a:r>
              <a:rPr lang="ko-KR" altLang="en-US" sz="1390" dirty="0">
                <a:solidFill>
                  <a:schemeClr val="bg1"/>
                </a:solidFill>
              </a:rPr>
              <a:t> </a:t>
            </a:r>
            <a:endParaRPr lang="ko-KR" altLang="en-US" sz="1400" dirty="0">
              <a:solidFill>
                <a:schemeClr val="bg2">
                  <a:lumMod val="90000"/>
                </a:schemeClr>
              </a:solidFill>
            </a:endParaRPr>
          </a:p>
        </p:txBody>
      </p:sp>
      <p:sp>
        <p:nvSpPr>
          <p:cNvPr id="5" name="TextBox 4"/>
          <p:cNvSpPr txBox="1"/>
          <p:nvPr/>
        </p:nvSpPr>
        <p:spPr>
          <a:xfrm rot="16200000">
            <a:off x="-3646562" y="3287115"/>
            <a:ext cx="6835532"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solidFill>
              </a:rPr>
              <a:t>.</a:t>
            </a:r>
            <a:r>
              <a:rPr lang="ko-KR" altLang="en-US" sz="1390" dirty="0">
                <a:solidFill>
                  <a:schemeClr val="bg1"/>
                </a:solidFill>
              </a:rPr>
              <a:t> </a:t>
            </a:r>
            <a:endParaRPr lang="ko-KR" altLang="en-US" sz="1400" dirty="0">
              <a:solidFill>
                <a:schemeClr val="bg2">
                  <a:lumMod val="90000"/>
                </a:schemeClr>
              </a:solidFill>
            </a:endParaRPr>
          </a:p>
        </p:txBody>
      </p:sp>
      <p:sp>
        <p:nvSpPr>
          <p:cNvPr id="6" name="TextBox 5"/>
          <p:cNvSpPr txBox="1"/>
          <p:nvPr/>
        </p:nvSpPr>
        <p:spPr>
          <a:xfrm>
            <a:off x="5147622" y="3034355"/>
            <a:ext cx="1327992" cy="369332"/>
          </a:xfrm>
          <a:prstGeom prst="rect">
            <a:avLst/>
          </a:prstGeom>
          <a:noFill/>
        </p:spPr>
        <p:txBody>
          <a:bodyPr wrap="none" rtlCol="0">
            <a:spAutoFit/>
          </a:bodyPr>
          <a:lstStyle/>
          <a:p>
            <a:r>
              <a:rPr lang="en-US" altLang="ko-KR" dirty="0">
                <a:latin typeface="Arial Unicode MS" pitchFamily="50" charset="-127"/>
                <a:ea typeface="Arial Unicode MS" pitchFamily="50" charset="-127"/>
                <a:cs typeface="Arial Unicode MS" pitchFamily="50" charset="-127"/>
              </a:rPr>
              <a:t>Thank you.</a:t>
            </a:r>
            <a:endParaRPr lang="ko-KR" altLang="en-US" dirty="0">
              <a:latin typeface="Arial Unicode MS" pitchFamily="50" charset="-127"/>
              <a:ea typeface="Arial Unicode MS" pitchFamily="50" charset="-127"/>
              <a:cs typeface="Arial Unicode MS" pitchFamily="50" charset="-127"/>
            </a:endParaRPr>
          </a:p>
        </p:txBody>
      </p:sp>
      <p:sp>
        <p:nvSpPr>
          <p:cNvPr id="7" name="직사각형 6"/>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2946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1965" y="205858"/>
            <a:ext cx="1658533" cy="5078313"/>
          </a:xfrm>
          <a:prstGeom prst="rect">
            <a:avLst/>
          </a:prstGeom>
          <a:noFill/>
        </p:spPr>
        <p:txBody>
          <a:bodyPr wrap="square" rtlCol="0">
            <a:spAutoFit/>
          </a:bodyPr>
          <a:lstStyle/>
          <a:p>
            <a:pPr algn="r">
              <a:lnSpc>
                <a:spcPct val="150000"/>
              </a:lnSpc>
            </a:pPr>
            <a:r>
              <a:rPr lang="en-US" altLang="ko-KR" dirty="0">
                <a:latin typeface="Arial Unicode MS" pitchFamily="50" charset="-127"/>
                <a:ea typeface="Arial Unicode MS" pitchFamily="50" charset="-127"/>
                <a:cs typeface="Arial Unicode MS" pitchFamily="50" charset="-127"/>
              </a:rPr>
              <a:t>3D graphic</a:t>
            </a:r>
            <a:r>
              <a:rPr lang="ko-KR" altLang="en-US" dirty="0">
                <a:latin typeface="Arial Unicode MS" pitchFamily="50" charset="-127"/>
                <a:ea typeface="Arial Unicode MS" pitchFamily="50" charset="-127"/>
                <a:cs typeface="Arial Unicode MS" pitchFamily="50" charset="-127"/>
              </a:rPr>
              <a:t> </a:t>
            </a:r>
            <a:r>
              <a:rPr lang="en-US" altLang="ko-KR" dirty="0">
                <a:latin typeface="Arial Unicode MS" pitchFamily="50" charset="-127"/>
                <a:ea typeface="Arial Unicode MS" pitchFamily="50" charset="-127"/>
                <a:cs typeface="Arial Unicode MS" pitchFamily="50" charset="-127"/>
              </a:rPr>
              <a:t>:</a:t>
            </a: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r>
              <a:rPr lang="en-US" altLang="ko-KR" dirty="0">
                <a:latin typeface="Arial Unicode MS" pitchFamily="50" charset="-127"/>
                <a:ea typeface="Arial Unicode MS" pitchFamily="50" charset="-127"/>
                <a:cs typeface="Arial Unicode MS" pitchFamily="50" charset="-127"/>
              </a:rPr>
              <a:t> </a:t>
            </a: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r>
              <a:rPr lang="en-US" altLang="ko-KR" dirty="0">
                <a:latin typeface="Arial Unicode MS" pitchFamily="50" charset="-127"/>
                <a:ea typeface="Arial Unicode MS" pitchFamily="50" charset="-127"/>
                <a:cs typeface="Arial Unicode MS" pitchFamily="50" charset="-127"/>
              </a:rPr>
              <a:t>2D Illustration:</a:t>
            </a: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endParaRPr lang="en-US" altLang="ko-KR" dirty="0">
              <a:latin typeface="Arial Unicode MS" pitchFamily="50" charset="-127"/>
              <a:ea typeface="Arial Unicode MS" pitchFamily="50" charset="-127"/>
              <a:cs typeface="Arial Unicode MS" pitchFamily="50" charset="-127"/>
            </a:endParaRPr>
          </a:p>
          <a:p>
            <a:pPr algn="r">
              <a:lnSpc>
                <a:spcPct val="150000"/>
              </a:lnSpc>
            </a:pPr>
            <a:r>
              <a:rPr lang="en-US" altLang="ko-KR" dirty="0">
                <a:latin typeface="Arial Unicode MS" pitchFamily="50" charset="-127"/>
                <a:ea typeface="Arial Unicode MS" pitchFamily="50" charset="-127"/>
                <a:cs typeface="Arial Unicode MS" pitchFamily="50" charset="-127"/>
              </a:rPr>
              <a:t>Video:</a:t>
            </a:r>
          </a:p>
          <a:p>
            <a:pPr algn="r">
              <a:lnSpc>
                <a:spcPct val="150000"/>
              </a:lnSpc>
            </a:pPr>
            <a:r>
              <a:rPr lang="en-US" altLang="ko-KR" dirty="0">
                <a:latin typeface="Arial Unicode MS" pitchFamily="50" charset="-127"/>
                <a:ea typeface="Arial Unicode MS" pitchFamily="50" charset="-127"/>
                <a:cs typeface="Arial Unicode MS" pitchFamily="50" charset="-127"/>
              </a:rPr>
              <a:t>ect</a:t>
            </a:r>
            <a:r>
              <a:rPr lang="ko-KR" altLang="en-US" dirty="0">
                <a:latin typeface="Arial Unicode MS" pitchFamily="50" charset="-127"/>
                <a:ea typeface="Arial Unicode MS" pitchFamily="50" charset="-127"/>
                <a:cs typeface="Arial Unicode MS" pitchFamily="50" charset="-127"/>
              </a:rPr>
              <a:t> </a:t>
            </a:r>
            <a:r>
              <a:rPr lang="en-US" altLang="ko-KR" dirty="0">
                <a:latin typeface="Arial Unicode MS" pitchFamily="50" charset="-127"/>
                <a:ea typeface="Arial Unicode MS" pitchFamily="50" charset="-127"/>
                <a:cs typeface="Arial Unicode MS" pitchFamily="50" charset="-127"/>
              </a:rPr>
              <a:t>:</a:t>
            </a:r>
            <a:endParaRPr lang="ko-KR" altLang="en-US" dirty="0">
              <a:latin typeface="Arial Unicode MS" pitchFamily="50" charset="-127"/>
              <a:ea typeface="Arial Unicode MS" pitchFamily="50" charset="-127"/>
              <a:cs typeface="Arial Unicode MS" pitchFamily="50" charset="-127"/>
            </a:endParaRPr>
          </a:p>
        </p:txBody>
      </p:sp>
      <p:sp>
        <p:nvSpPr>
          <p:cNvPr id="4" name="TextBox 3"/>
          <p:cNvSpPr txBox="1"/>
          <p:nvPr/>
        </p:nvSpPr>
        <p:spPr>
          <a:xfrm>
            <a:off x="8620584" y="205858"/>
            <a:ext cx="1835107" cy="5078313"/>
          </a:xfrm>
          <a:prstGeom prst="rect">
            <a:avLst/>
          </a:prstGeom>
          <a:noFill/>
        </p:spPr>
        <p:txBody>
          <a:bodyPr wrap="square" rtlCol="0">
            <a:spAutoFit/>
          </a:bodyPr>
          <a:lstStyle/>
          <a:p>
            <a:pPr>
              <a:lnSpc>
                <a:spcPct val="150000"/>
              </a:lnSpc>
            </a:pPr>
            <a:r>
              <a:rPr lang="en-US" altLang="ko-KR" dirty="0">
                <a:latin typeface="Arial Unicode MS" pitchFamily="50" charset="-127"/>
                <a:ea typeface="Arial Unicode MS" pitchFamily="50" charset="-127"/>
                <a:cs typeface="Arial Unicode MS" pitchFamily="50" charset="-127"/>
              </a:rPr>
              <a:t>Figure, Scheme</a:t>
            </a:r>
          </a:p>
          <a:p>
            <a:pPr>
              <a:lnSpc>
                <a:spcPct val="150000"/>
              </a:lnSpc>
            </a:pPr>
            <a:r>
              <a:rPr lang="en-US" altLang="ko-KR" b="1" dirty="0">
                <a:solidFill>
                  <a:srgbClr val="FF0000"/>
                </a:solidFill>
                <a:latin typeface="Arial Unicode MS" pitchFamily="50" charset="-127"/>
                <a:ea typeface="Arial Unicode MS" pitchFamily="50" charset="-127"/>
                <a:cs typeface="Arial Unicode MS" pitchFamily="50" charset="-127"/>
              </a:rPr>
              <a:t>Cover image</a:t>
            </a:r>
          </a:p>
          <a:p>
            <a:pPr>
              <a:lnSpc>
                <a:spcPct val="150000"/>
              </a:lnSpc>
            </a:pPr>
            <a:r>
              <a:rPr lang="en-US" altLang="ko-KR" dirty="0">
                <a:latin typeface="Arial Unicode MS" pitchFamily="50" charset="-127"/>
                <a:ea typeface="Arial Unicode MS" pitchFamily="50" charset="-127"/>
                <a:cs typeface="Arial Unicode MS" pitchFamily="50" charset="-127"/>
              </a:rPr>
              <a:t>TOC</a:t>
            </a:r>
          </a:p>
          <a:p>
            <a:pPr>
              <a:lnSpc>
                <a:spcPct val="150000"/>
              </a:lnSpc>
            </a:pPr>
            <a:r>
              <a:rPr lang="en-US" altLang="ko-KR" dirty="0" err="1">
                <a:latin typeface="Arial Unicode MS" pitchFamily="50" charset="-127"/>
                <a:ea typeface="Arial Unicode MS" pitchFamily="50" charset="-127"/>
                <a:cs typeface="Arial Unicode MS" pitchFamily="50" charset="-127"/>
              </a:rPr>
              <a:t>etc</a:t>
            </a:r>
            <a:endParaRPr lang="en-US" altLang="ko-KR" dirty="0">
              <a:latin typeface="Arial Unicode MS" pitchFamily="50" charset="-127"/>
              <a:ea typeface="Arial Unicode MS" pitchFamily="50" charset="-127"/>
              <a:cs typeface="Arial Unicode MS" pitchFamily="50" charset="-127"/>
            </a:endParaRPr>
          </a:p>
          <a:p>
            <a:pPr>
              <a:lnSpc>
                <a:spcPct val="150000"/>
              </a:lnSpc>
            </a:pPr>
            <a:endParaRPr lang="en-US" altLang="ko-KR" dirty="0">
              <a:latin typeface="Arial Unicode MS" pitchFamily="50" charset="-127"/>
              <a:ea typeface="Arial Unicode MS" pitchFamily="50" charset="-127"/>
              <a:cs typeface="Arial Unicode MS" pitchFamily="50" charset="-127"/>
            </a:endParaRPr>
          </a:p>
          <a:p>
            <a:pPr>
              <a:lnSpc>
                <a:spcPct val="150000"/>
              </a:lnSpc>
            </a:pPr>
            <a:r>
              <a:rPr lang="en-US" altLang="ko-KR" dirty="0">
                <a:latin typeface="Arial Unicode MS" pitchFamily="50" charset="-127"/>
                <a:ea typeface="Arial Unicode MS" pitchFamily="50" charset="-127"/>
                <a:cs typeface="Arial Unicode MS" pitchFamily="50" charset="-127"/>
              </a:rPr>
              <a:t>Figure, Scheme</a:t>
            </a:r>
          </a:p>
          <a:p>
            <a:pPr>
              <a:lnSpc>
                <a:spcPct val="150000"/>
              </a:lnSpc>
            </a:pPr>
            <a:r>
              <a:rPr lang="en-US" altLang="ko-KR" dirty="0">
                <a:latin typeface="Arial Unicode MS" pitchFamily="50" charset="-127"/>
                <a:ea typeface="Arial Unicode MS" pitchFamily="50" charset="-127"/>
                <a:cs typeface="Arial Unicode MS" pitchFamily="50" charset="-127"/>
              </a:rPr>
              <a:t>Cover image</a:t>
            </a:r>
          </a:p>
          <a:p>
            <a:pPr>
              <a:lnSpc>
                <a:spcPct val="150000"/>
              </a:lnSpc>
            </a:pPr>
            <a:r>
              <a:rPr lang="en-US" altLang="ko-KR" dirty="0">
                <a:latin typeface="Arial Unicode MS" pitchFamily="50" charset="-127"/>
                <a:ea typeface="Arial Unicode MS" pitchFamily="50" charset="-127"/>
                <a:cs typeface="Arial Unicode MS" pitchFamily="50" charset="-127"/>
              </a:rPr>
              <a:t>TOC</a:t>
            </a:r>
          </a:p>
          <a:p>
            <a:pPr>
              <a:lnSpc>
                <a:spcPct val="150000"/>
              </a:lnSpc>
            </a:pPr>
            <a:r>
              <a:rPr lang="en-US" altLang="ko-KR" dirty="0" err="1">
                <a:latin typeface="Arial Unicode MS" pitchFamily="50" charset="-127"/>
                <a:ea typeface="Arial Unicode MS" pitchFamily="50" charset="-127"/>
                <a:cs typeface="Arial Unicode MS" pitchFamily="50" charset="-127"/>
              </a:rPr>
              <a:t>etc</a:t>
            </a:r>
            <a:endParaRPr lang="en-US" altLang="ko-KR" dirty="0">
              <a:latin typeface="Arial Unicode MS" pitchFamily="50" charset="-127"/>
              <a:ea typeface="Arial Unicode MS" pitchFamily="50" charset="-127"/>
              <a:cs typeface="Arial Unicode MS" pitchFamily="50" charset="-127"/>
            </a:endParaRPr>
          </a:p>
          <a:p>
            <a:pPr>
              <a:lnSpc>
                <a:spcPct val="150000"/>
              </a:lnSpc>
            </a:pPr>
            <a:endParaRPr lang="en-US" altLang="ko-KR" dirty="0">
              <a:latin typeface="Arial Unicode MS" pitchFamily="50" charset="-127"/>
              <a:ea typeface="Arial Unicode MS" pitchFamily="50" charset="-127"/>
              <a:cs typeface="Arial Unicode MS" pitchFamily="50" charset="-127"/>
            </a:endParaRPr>
          </a:p>
          <a:p>
            <a:pPr>
              <a:lnSpc>
                <a:spcPct val="150000"/>
              </a:lnSpc>
            </a:pPr>
            <a:r>
              <a:rPr lang="en-US" altLang="ko-KR" dirty="0">
                <a:latin typeface="Arial Unicode MS" pitchFamily="50" charset="-127"/>
                <a:ea typeface="Arial Unicode MS" pitchFamily="50" charset="-127"/>
                <a:cs typeface="Arial Unicode MS" pitchFamily="50" charset="-127"/>
              </a:rPr>
              <a:t>Video</a:t>
            </a:r>
          </a:p>
          <a:p>
            <a:pPr>
              <a:lnSpc>
                <a:spcPct val="150000"/>
              </a:lnSpc>
            </a:pPr>
            <a:r>
              <a:rPr lang="en-US" altLang="ko-KR" dirty="0">
                <a:latin typeface="Arial Unicode MS" pitchFamily="50" charset="-127"/>
                <a:ea typeface="Arial Unicode MS" pitchFamily="50" charset="-127"/>
                <a:cs typeface="Arial Unicode MS" pitchFamily="50" charset="-127"/>
              </a:rPr>
              <a:t>ect</a:t>
            </a:r>
          </a:p>
        </p:txBody>
      </p:sp>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4844504" y="5848109"/>
            <a:ext cx="6521912" cy="584775"/>
          </a:xfrm>
          <a:prstGeom prst="rect">
            <a:avLst/>
          </a:prstGeom>
          <a:noFill/>
        </p:spPr>
        <p:txBody>
          <a:bodyPr wrap="square" rtlCol="0">
            <a:spAutoFit/>
          </a:bodyPr>
          <a:lstStyle/>
          <a:p>
            <a:r>
              <a:rPr lang="en-US" altLang="ko-KR" sz="1600" b="1" dirty="0">
                <a:solidFill>
                  <a:srgbClr val="FF0000"/>
                </a:solidFill>
                <a:latin typeface="Arial Unicode MS" pitchFamily="50" charset="-127"/>
                <a:ea typeface="Arial Unicode MS" pitchFamily="50" charset="-127"/>
                <a:cs typeface="Arial Unicode MS" pitchFamily="50" charset="-127"/>
              </a:rPr>
              <a:t>Tip. Please change the color of text which you want to request</a:t>
            </a:r>
            <a:endParaRPr lang="en-US" altLang="ko-KR" sz="1600" b="1" dirty="0">
              <a:latin typeface="Arial Unicode MS" pitchFamily="50" charset="-127"/>
              <a:ea typeface="Arial Unicode MS" pitchFamily="50" charset="-127"/>
              <a:cs typeface="Arial Unicode MS" pitchFamily="50" charset="-127"/>
            </a:endParaRPr>
          </a:p>
          <a:p>
            <a:endParaRPr lang="ko-KR" altLang="en-US" sz="1600" b="1"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79490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5380075" y="2164473"/>
            <a:ext cx="2950424" cy="2308324"/>
          </a:xfrm>
          <a:prstGeom prst="rect">
            <a:avLst/>
          </a:prstGeom>
          <a:noFill/>
        </p:spPr>
        <p:txBody>
          <a:bodyPr wrap="square" rtlCol="0">
            <a:spAutoFit/>
          </a:bodyPr>
          <a:lstStyle/>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Publisher :</a:t>
            </a:r>
          </a:p>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Journal :</a:t>
            </a:r>
          </a:p>
          <a:p>
            <a:pPr>
              <a:buFont typeface="Arial" pitchFamily="34" charset="0"/>
              <a:buChar char="•"/>
            </a:pPr>
            <a:endParaRPr lang="en-US" altLang="ko-KR" b="1" dirty="0">
              <a:latin typeface="Arial Unicode MS" pitchFamily="50" charset="-127"/>
              <a:ea typeface="Arial Unicode MS" pitchFamily="50" charset="-127"/>
              <a:cs typeface="Arial Unicode MS" pitchFamily="50" charset="-127"/>
            </a:endParaRPr>
          </a:p>
          <a:p>
            <a:pPr>
              <a:buFont typeface="Arial" pitchFamily="34" charset="0"/>
              <a:buChar char="•"/>
            </a:pPr>
            <a:r>
              <a:rPr lang="en-US" altLang="ko-KR" b="1" dirty="0">
                <a:latin typeface="Arial Unicode MS" pitchFamily="50" charset="-127"/>
                <a:ea typeface="Arial Unicode MS" pitchFamily="50" charset="-127"/>
                <a:cs typeface="Arial Unicode MS" pitchFamily="50" charset="-127"/>
              </a:rPr>
              <a:t> Size :</a:t>
            </a:r>
          </a:p>
          <a:p>
            <a:pPr>
              <a:buFont typeface="Arial" pitchFamily="34" charset="0"/>
              <a:buChar char="•"/>
            </a:pPr>
            <a:endParaRPr lang="en-US" altLang="ko-KR" b="1" dirty="0">
              <a:latin typeface="Arial Unicode MS" pitchFamily="50" charset="-127"/>
              <a:ea typeface="Arial Unicode MS" pitchFamily="50" charset="-127"/>
              <a:cs typeface="Arial Unicode MS" pitchFamily="50" charset="-127"/>
            </a:endParaRPr>
          </a:p>
          <a:p>
            <a:pPr>
              <a:buFont typeface="Arial" pitchFamily="34" charset="0"/>
              <a:buChar char="•"/>
            </a:pPr>
            <a:endParaRPr lang="en-US" altLang="ko-KR" b="1" dirty="0">
              <a:latin typeface="Arial Unicode MS" pitchFamily="50" charset="-127"/>
              <a:ea typeface="Arial Unicode MS" pitchFamily="50" charset="-127"/>
              <a:cs typeface="Arial Unicode MS" pitchFamily="50" charset="-127"/>
            </a:endParaRPr>
          </a:p>
          <a:p>
            <a:pPr>
              <a:buFont typeface="Arial" pitchFamily="34" charset="0"/>
              <a:buChar char="•"/>
            </a:pPr>
            <a:endParaRPr lang="en-US" altLang="ko-KR" b="1" dirty="0">
              <a:latin typeface="Arial Unicode MS" pitchFamily="50" charset="-127"/>
              <a:ea typeface="Arial Unicode MS" pitchFamily="50" charset="-127"/>
              <a:cs typeface="Arial Unicode MS" pitchFamily="50" charset="-127"/>
            </a:endParaRPr>
          </a:p>
          <a:p>
            <a:pPr>
              <a:buFont typeface="Arial" pitchFamily="34" charset="0"/>
              <a:buChar char="•"/>
            </a:pPr>
            <a:r>
              <a:rPr lang="en-US" altLang="ko-KR" b="1" dirty="0">
                <a:solidFill>
                  <a:srgbClr val="FF0000"/>
                </a:solidFill>
                <a:latin typeface="Arial Unicode MS" pitchFamily="50" charset="-127"/>
                <a:ea typeface="Arial Unicode MS" pitchFamily="50" charset="-127"/>
                <a:cs typeface="Arial Unicode MS" pitchFamily="50" charset="-127"/>
              </a:rPr>
              <a:t> Due date :</a:t>
            </a:r>
          </a:p>
        </p:txBody>
      </p:sp>
      <p:sp>
        <p:nvSpPr>
          <p:cNvPr id="10" name="TextBox 9"/>
          <p:cNvSpPr txBox="1"/>
          <p:nvPr/>
        </p:nvSpPr>
        <p:spPr>
          <a:xfrm>
            <a:off x="7143010" y="2164473"/>
            <a:ext cx="3571416" cy="3416320"/>
          </a:xfrm>
          <a:prstGeom prst="rect">
            <a:avLst/>
          </a:prstGeom>
          <a:noFill/>
        </p:spPr>
        <p:txBody>
          <a:bodyPr wrap="square" rtlCol="0">
            <a:spAutoFit/>
          </a:bodyPr>
          <a:lstStyle/>
          <a:p>
            <a:r>
              <a:rPr lang="en-US" altLang="ko-KR" dirty="0">
                <a:latin typeface="Arial Unicode MS" pitchFamily="50" charset="-127"/>
                <a:ea typeface="Arial Unicode MS" pitchFamily="50" charset="-127"/>
                <a:cs typeface="Arial Unicode MS" pitchFamily="50" charset="-127"/>
              </a:rPr>
              <a:t>Wiley</a:t>
            </a:r>
          </a:p>
          <a:p>
            <a:r>
              <a:rPr lang="en-US" altLang="ko-KR" dirty="0">
                <a:latin typeface="Arial Unicode MS" pitchFamily="50" charset="-127"/>
                <a:ea typeface="Arial Unicode MS" pitchFamily="50" charset="-127"/>
                <a:cs typeface="Arial Unicode MS" pitchFamily="50" charset="-127"/>
              </a:rPr>
              <a:t>Advanced Sustainable System</a:t>
            </a:r>
          </a:p>
          <a:p>
            <a:endParaRPr lang="en-US" altLang="ko-KR" dirty="0">
              <a:latin typeface="Arial Unicode MS" pitchFamily="50" charset="-127"/>
              <a:ea typeface="Arial Unicode MS" pitchFamily="50" charset="-127"/>
              <a:cs typeface="Arial Unicode MS" pitchFamily="50" charset="-127"/>
            </a:endParaRPr>
          </a:p>
          <a:p>
            <a:r>
              <a:rPr lang="en-US" altLang="ko-KR" dirty="0">
                <a:latin typeface="Arial Unicode MS" pitchFamily="50" charset="-127"/>
                <a:ea typeface="Arial Unicode MS" pitchFamily="50" charset="-127"/>
                <a:cs typeface="Arial Unicode MS" pitchFamily="50" charset="-127"/>
              </a:rPr>
              <a:t>A4 or US letter </a:t>
            </a:r>
          </a:p>
          <a:p>
            <a:r>
              <a:rPr lang="en-US" altLang="ko-KR" dirty="0">
                <a:latin typeface="Arial Unicode MS" pitchFamily="50" charset="-127"/>
                <a:ea typeface="Arial Unicode MS" pitchFamily="50" charset="-127"/>
                <a:cs typeface="Arial Unicode MS" pitchFamily="50" charset="-127"/>
              </a:rPr>
              <a:t>&lt; 210 x 297 (mm) &gt;</a:t>
            </a:r>
          </a:p>
          <a:p>
            <a:r>
              <a:rPr lang="en-US" altLang="ko-KR" dirty="0">
                <a:latin typeface="Arial Unicode MS" pitchFamily="50" charset="-127"/>
                <a:ea typeface="Arial Unicode MS" pitchFamily="50" charset="-127"/>
                <a:cs typeface="Arial Unicode MS" pitchFamily="50" charset="-127"/>
              </a:rPr>
              <a:t>min 300 dpi</a:t>
            </a:r>
          </a:p>
          <a:p>
            <a:endParaRPr lang="en-US" altLang="ko-KR" dirty="0">
              <a:latin typeface="Arial Unicode MS" pitchFamily="50" charset="-127"/>
              <a:ea typeface="Arial Unicode MS" pitchFamily="50" charset="-127"/>
              <a:cs typeface="Arial Unicode MS" pitchFamily="50" charset="-127"/>
            </a:endParaRPr>
          </a:p>
          <a:p>
            <a:r>
              <a:rPr lang="en-US" altLang="ko-KR" b="1" dirty="0">
                <a:solidFill>
                  <a:srgbClr val="FF0000"/>
                </a:solidFill>
                <a:latin typeface="Arial Unicode MS" pitchFamily="50" charset="-127"/>
                <a:ea typeface="Arial Unicode MS" pitchFamily="50" charset="-127"/>
                <a:cs typeface="Arial Unicode MS" pitchFamily="50" charset="-127"/>
              </a:rPr>
              <a:t>08-10-2020</a:t>
            </a:r>
          </a:p>
          <a:p>
            <a:endParaRPr lang="en-US" altLang="ko-KR" b="1" dirty="0">
              <a:solidFill>
                <a:srgbClr val="FF0000"/>
              </a:solidFill>
              <a:latin typeface="Arial Unicode MS" pitchFamily="50" charset="-127"/>
              <a:ea typeface="Arial Unicode MS" pitchFamily="50" charset="-127"/>
              <a:cs typeface="Arial Unicode MS" pitchFamily="50" charset="-127"/>
            </a:endParaRPr>
          </a:p>
          <a:p>
            <a:endParaRPr lang="en-US" altLang="ko-KR" b="1"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p:txBody>
      </p:sp>
      <p:sp>
        <p:nvSpPr>
          <p:cNvPr id="6" name="TextBox 5"/>
          <p:cNvSpPr txBox="1"/>
          <p:nvPr/>
        </p:nvSpPr>
        <p:spPr>
          <a:xfrm>
            <a:off x="6632291" y="5333381"/>
            <a:ext cx="5152171" cy="1015663"/>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p>
          <a:p>
            <a:br>
              <a:rPr lang="en-US" sz="1000" dirty="0">
                <a:latin typeface="Arial Unicode MS" pitchFamily="50" charset="-127"/>
                <a:ea typeface="Arial Unicode MS" pitchFamily="50" charset="-127"/>
                <a:cs typeface="Arial Unicode MS" pitchFamily="50" charset="-127"/>
              </a:rPr>
            </a:br>
            <a:r>
              <a:rPr lang="en-US" sz="1000" dirty="0">
                <a:solidFill>
                  <a:srgbClr val="FF0000"/>
                </a:solidFill>
                <a:latin typeface="Arial Unicode MS" pitchFamily="50" charset="-127"/>
                <a:ea typeface="Arial Unicode MS" pitchFamily="50" charset="-127"/>
                <a:cs typeface="Arial Unicode MS" pitchFamily="50" charset="-127"/>
              </a:rPr>
              <a:t>We will send your work 2-3 days before submission. If you fill out the request form  correctly, you will surely get the results you want. Please note that there is a very    high possibility that other schedules will be scheduled after the submission date.</a:t>
            </a:r>
            <a:endParaRPr lang="en-US" altLang="ko-KR" sz="1000" dirty="0">
              <a:solidFill>
                <a:srgbClr val="FF0000"/>
              </a:solidFill>
              <a:latin typeface="Arial Unicode MS" pitchFamily="50" charset="-127"/>
              <a:ea typeface="Arial Unicode MS" pitchFamily="50" charset="-127"/>
              <a:cs typeface="Arial Unicode MS" pitchFamily="50" charset="-127"/>
            </a:endParaRPr>
          </a:p>
          <a:p>
            <a:endParaRPr lang="ko-KR" altLang="en-US" sz="1000"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77165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804958" y="388939"/>
            <a:ext cx="1658533" cy="369332"/>
          </a:xfrm>
          <a:prstGeom prst="rect">
            <a:avLst/>
          </a:prstGeom>
          <a:noFill/>
        </p:spPr>
        <p:txBody>
          <a:bodyPr wrap="square" rtlCol="0">
            <a:spAutoFit/>
          </a:bodyPr>
          <a:lstStyle/>
          <a:p>
            <a:r>
              <a:rPr lang="en-US" altLang="ko-KR" b="1" dirty="0"/>
              <a:t>Summary:</a:t>
            </a:r>
            <a:endParaRPr lang="ko-KR" altLang="en-US" b="1" dirty="0"/>
          </a:p>
        </p:txBody>
      </p:sp>
      <p:sp>
        <p:nvSpPr>
          <p:cNvPr id="10" name="TextBox 9"/>
          <p:cNvSpPr txBox="1"/>
          <p:nvPr/>
        </p:nvSpPr>
        <p:spPr>
          <a:xfrm>
            <a:off x="1095273" y="1179052"/>
            <a:ext cx="9962306" cy="4616648"/>
          </a:xfrm>
          <a:prstGeom prst="rect">
            <a:avLst/>
          </a:prstGeom>
          <a:noFill/>
        </p:spPr>
        <p:txBody>
          <a:bodyPr wrap="square" rtlCol="0">
            <a:spAutoFit/>
          </a:bodyPr>
          <a:lstStyle/>
          <a:p>
            <a:r>
              <a:rPr lang="en-US" sz="1600" dirty="0">
                <a:latin typeface="Arial Unicode MS" pitchFamily="50" charset="-127"/>
                <a:ea typeface="Arial Unicode MS" pitchFamily="50" charset="-127"/>
                <a:cs typeface="Arial Unicode MS" pitchFamily="50" charset="-127"/>
              </a:rPr>
              <a:t>This study is a thesis on the seawater battery system, and includes the features, structure, and</a:t>
            </a:r>
          </a:p>
          <a:p>
            <a:r>
              <a:rPr lang="en-US" sz="1600" dirty="0">
                <a:latin typeface="Arial Unicode MS" pitchFamily="50" charset="-127"/>
                <a:ea typeface="Arial Unicode MS" pitchFamily="50" charset="-127"/>
                <a:cs typeface="Arial Unicode MS" pitchFamily="50" charset="-127"/>
              </a:rPr>
              <a:t>performance of the first designed large-area seawater battery. The seawater battery is a secondary</a:t>
            </a:r>
          </a:p>
          <a:p>
            <a:r>
              <a:rPr lang="en-US" sz="1600" dirty="0">
                <a:latin typeface="Arial Unicode MS" pitchFamily="50" charset="-127"/>
                <a:ea typeface="Arial Unicode MS" pitchFamily="50" charset="-127"/>
                <a:cs typeface="Arial Unicode MS" pitchFamily="50" charset="-127"/>
              </a:rPr>
              <a:t>battery system that is driven in seawater (or salt water) and can be charged/discharged.</a:t>
            </a:r>
            <a:endParaRPr lang="en-US" altLang="ko-KR" sz="1600" dirty="0">
              <a:latin typeface="Arial Unicode MS" pitchFamily="50" charset="-127"/>
              <a:ea typeface="Arial Unicode MS" pitchFamily="50" charset="-127"/>
              <a:cs typeface="Arial Unicode MS" pitchFamily="50" charset="-127"/>
            </a:endParaRPr>
          </a:p>
          <a:p>
            <a:endParaRPr lang="en-US" altLang="ko-KR" sz="1600" dirty="0">
              <a:latin typeface="Arial Unicode MS" pitchFamily="50" charset="-127"/>
              <a:ea typeface="Arial Unicode MS" pitchFamily="50" charset="-127"/>
              <a:cs typeface="Arial Unicode MS" pitchFamily="50" charset="-127"/>
            </a:endParaRPr>
          </a:p>
          <a:p>
            <a:r>
              <a:rPr lang="en-US" sz="1600" dirty="0">
                <a:latin typeface="Arial Unicode MS" pitchFamily="50" charset="-127"/>
                <a:ea typeface="Arial Unicode MS" pitchFamily="50" charset="-127"/>
                <a:cs typeface="Arial Unicode MS" pitchFamily="50" charset="-127"/>
              </a:rPr>
              <a:t>The cover image requested includes the following concepts:</a:t>
            </a:r>
          </a:p>
          <a:p>
            <a:endParaRPr lang="en-US" altLang="ko-KR" sz="1600" b="1" dirty="0">
              <a:latin typeface="Arial Unicode MS" pitchFamily="50" charset="-127"/>
              <a:ea typeface="Arial Unicode MS" pitchFamily="50" charset="-127"/>
              <a:cs typeface="Arial Unicode MS" pitchFamily="50" charset="-127"/>
            </a:endParaRPr>
          </a:p>
          <a:p>
            <a:r>
              <a:rPr lang="en-US" altLang="ko-KR" sz="1600" b="1" dirty="0">
                <a:latin typeface="Arial Unicode MS" pitchFamily="50" charset="-127"/>
                <a:ea typeface="Arial Unicode MS" pitchFamily="50" charset="-127"/>
                <a:cs typeface="Arial Unicode MS" pitchFamily="50" charset="-127"/>
              </a:rPr>
              <a:t>1. </a:t>
            </a:r>
            <a:r>
              <a:rPr lang="en-US" sz="1600" b="1" dirty="0">
                <a:latin typeface="Arial Unicode MS" pitchFamily="50" charset="-127"/>
                <a:ea typeface="Arial Unicode MS" pitchFamily="50" charset="-127"/>
                <a:cs typeface="Arial Unicode MS" pitchFamily="50" charset="-127"/>
              </a:rPr>
              <a:t>Can be driven in seawater</a:t>
            </a:r>
            <a:endParaRPr lang="en-US" altLang="ko-KR" sz="1600" b="1" dirty="0">
              <a:latin typeface="Arial Unicode MS" pitchFamily="50" charset="-127"/>
              <a:ea typeface="Arial Unicode MS" pitchFamily="50" charset="-127"/>
              <a:cs typeface="Arial Unicode MS" pitchFamily="50" charset="-127"/>
            </a:endParaRPr>
          </a:p>
          <a:p>
            <a:r>
              <a:rPr lang="en-US" altLang="ko-KR" sz="1600" b="1" dirty="0">
                <a:latin typeface="Arial Unicode MS" pitchFamily="50" charset="-127"/>
                <a:ea typeface="Arial Unicode MS" pitchFamily="50" charset="-127"/>
                <a:cs typeface="Arial Unicode MS" pitchFamily="50" charset="-127"/>
              </a:rPr>
              <a:t>2. Eco-friendly</a:t>
            </a:r>
          </a:p>
          <a:p>
            <a:r>
              <a:rPr lang="en-US" altLang="ko-KR" sz="1600" b="1" dirty="0">
                <a:latin typeface="Arial Unicode MS" pitchFamily="50" charset="-127"/>
                <a:ea typeface="Arial Unicode MS" pitchFamily="50" charset="-127"/>
                <a:cs typeface="Arial Unicode MS" pitchFamily="50" charset="-127"/>
              </a:rPr>
              <a:t>3. </a:t>
            </a:r>
            <a:r>
              <a:rPr lang="en-US" sz="1600" b="1" dirty="0">
                <a:latin typeface="Arial Unicode MS" pitchFamily="50" charset="-127"/>
                <a:ea typeface="Arial Unicode MS" pitchFamily="50" charset="-127"/>
                <a:cs typeface="Arial Unicode MS" pitchFamily="50" charset="-127"/>
              </a:rPr>
              <a:t>Power storage device</a:t>
            </a:r>
            <a:endParaRPr lang="en-US" altLang="ko-KR" sz="1600" b="1"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a:p>
            <a:endParaRPr lang="en-US" altLang="ko-KR" dirty="0">
              <a:latin typeface="Arial Unicode MS" pitchFamily="50" charset="-127"/>
              <a:ea typeface="Arial Unicode MS" pitchFamily="50" charset="-127"/>
              <a:cs typeface="Arial Unicode MS" pitchFamily="50" charset="-127"/>
            </a:endParaRPr>
          </a:p>
        </p:txBody>
      </p:sp>
      <p:sp>
        <p:nvSpPr>
          <p:cNvPr id="8" name="TextBox 7"/>
          <p:cNvSpPr txBox="1"/>
          <p:nvPr/>
        </p:nvSpPr>
        <p:spPr>
          <a:xfrm>
            <a:off x="1091392" y="4930436"/>
            <a:ext cx="6054250" cy="861774"/>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p>
          <a:p>
            <a:br>
              <a:rPr lang="en-US" sz="1000" dirty="0">
                <a:latin typeface="Arial Unicode MS" pitchFamily="50" charset="-127"/>
                <a:ea typeface="Arial Unicode MS" pitchFamily="50" charset="-127"/>
                <a:cs typeface="Arial Unicode MS" pitchFamily="50" charset="-127"/>
              </a:rPr>
            </a:br>
            <a:r>
              <a:rPr lang="en-US" sz="1000" dirty="0">
                <a:solidFill>
                  <a:srgbClr val="FF0000"/>
                </a:solidFill>
                <a:latin typeface="Arial Unicode MS" pitchFamily="50" charset="-127"/>
                <a:ea typeface="Arial Unicode MS" pitchFamily="50" charset="-127"/>
                <a:cs typeface="Arial Unicode MS" pitchFamily="50" charset="-127"/>
              </a:rPr>
              <a:t>Please briefly write down the core content of the research or the differences from other researches. It would be nice to think of it as a movie synopsis. Please write it in the square box for the core content only. I think it would be better if it were 1 or 2 sentences.</a:t>
            </a:r>
            <a:endParaRPr lang="ko-KR" altLang="en-US" sz="1000" dirty="0">
              <a:solidFill>
                <a:srgbClr val="FF0000"/>
              </a:solidFill>
              <a:latin typeface="Arial Unicode MS" pitchFamily="50" charset="-127"/>
              <a:ea typeface="Arial Unicode MS" pitchFamily="50" charset="-127"/>
              <a:cs typeface="Arial Unicode MS" pitchFamily="50" charset="-127"/>
            </a:endParaRPr>
          </a:p>
        </p:txBody>
      </p:sp>
      <p:sp>
        <p:nvSpPr>
          <p:cNvPr id="2" name="직사각형 1"/>
          <p:cNvSpPr/>
          <p:nvPr/>
        </p:nvSpPr>
        <p:spPr>
          <a:xfrm>
            <a:off x="798990" y="976545"/>
            <a:ext cx="10634038" cy="492606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7097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74134" y="262467"/>
            <a:ext cx="10510778" cy="4293483"/>
          </a:xfrm>
          <a:prstGeom prst="rect">
            <a:avLst/>
          </a:prstGeom>
          <a:noFill/>
        </p:spPr>
        <p:txBody>
          <a:bodyPr wrap="square" rtlCol="0">
            <a:spAutoFit/>
          </a:bodyPr>
          <a:lstStyle/>
          <a:p>
            <a:r>
              <a:rPr lang="en-US" altLang="ko-KR" sz="2000" b="1" dirty="0">
                <a:latin typeface="Arial Unicode MS" pitchFamily="50" charset="-127"/>
                <a:ea typeface="Arial Unicode MS" pitchFamily="50" charset="-127"/>
                <a:cs typeface="Arial Unicode MS" pitchFamily="50" charset="-127"/>
              </a:rPr>
              <a:t>Before the sketch...</a:t>
            </a:r>
          </a:p>
          <a:p>
            <a:endParaRPr lang="en-US" altLang="ko-KR" sz="3200" dirty="0">
              <a:latin typeface="Arial Unicode MS" pitchFamily="50" charset="-127"/>
              <a:ea typeface="Arial Unicode MS" pitchFamily="50" charset="-127"/>
              <a:cs typeface="Arial Unicode MS" pitchFamily="50" charset="-127"/>
            </a:endParaRPr>
          </a:p>
          <a:p>
            <a:pPr>
              <a:lnSpc>
                <a:spcPct val="150000"/>
              </a:lnSpc>
            </a:pPr>
            <a:r>
              <a:rPr lang="en-US" sz="1400" dirty="0">
                <a:latin typeface="Arial Unicode MS" pitchFamily="50" charset="-127"/>
                <a:ea typeface="Arial Unicode MS" pitchFamily="50" charset="-127"/>
                <a:cs typeface="Arial Unicode MS" pitchFamily="50" charset="-127"/>
              </a:rPr>
              <a:t>We respect your work for many years of devotion. And we try to understand both the passion and affection you feel for your study. Nonetheless, there are some requirements for your work to effectively represent your research and lead to cover selection. </a:t>
            </a:r>
          </a:p>
          <a:p>
            <a:pPr>
              <a:lnSpc>
                <a:spcPct val="150000"/>
              </a:lnSpc>
            </a:pPr>
            <a:endParaRPr lang="en-US" sz="1400" dirty="0">
              <a:latin typeface="Arial Unicode MS" pitchFamily="50" charset="-127"/>
              <a:ea typeface="Arial Unicode MS" pitchFamily="50" charset="-127"/>
              <a:cs typeface="Arial Unicode MS" pitchFamily="50" charset="-127"/>
            </a:endParaRPr>
          </a:p>
          <a:p>
            <a:pPr marL="342900" indent="-342900">
              <a:lnSpc>
                <a:spcPct val="150000"/>
              </a:lnSpc>
              <a:buAutoNum type="arabicPeriod"/>
            </a:pPr>
            <a:r>
              <a:rPr lang="en-US" sz="1400" dirty="0">
                <a:solidFill>
                  <a:srgbClr val="FF0000"/>
                </a:solidFill>
                <a:latin typeface="Arial Unicode MS" pitchFamily="50" charset="-127"/>
                <a:ea typeface="Arial Unicode MS" pitchFamily="50" charset="-127"/>
                <a:cs typeface="Arial Unicode MS" pitchFamily="50" charset="-127"/>
              </a:rPr>
              <a:t>The main component must occupy at least 1/3 of the area.</a:t>
            </a:r>
          </a:p>
          <a:p>
            <a:pPr marL="342900" indent="-342900">
              <a:lnSpc>
                <a:spcPct val="150000"/>
              </a:lnSpc>
              <a:buAutoNum type="arabicPeriod"/>
            </a:pPr>
            <a:r>
              <a:rPr lang="en-US" sz="1400" dirty="0">
                <a:solidFill>
                  <a:srgbClr val="FF0000"/>
                </a:solidFill>
                <a:latin typeface="Arial Unicode MS" pitchFamily="50" charset="-127"/>
                <a:ea typeface="Arial Unicode MS" pitchFamily="50" charset="-127"/>
                <a:cs typeface="Arial Unicode MS" pitchFamily="50" charset="-127"/>
              </a:rPr>
              <a:t>Other components should be minimized to make the main component stand out.</a:t>
            </a:r>
          </a:p>
          <a:p>
            <a:pPr marL="342900" indent="-342900">
              <a:lnSpc>
                <a:spcPct val="150000"/>
              </a:lnSpc>
              <a:buAutoNum type="arabicPeriod"/>
            </a:pPr>
            <a:r>
              <a:rPr lang="en-US" sz="1400" dirty="0">
                <a:solidFill>
                  <a:srgbClr val="FF0000"/>
                </a:solidFill>
                <a:latin typeface="Arial Unicode MS" pitchFamily="50" charset="-127"/>
                <a:ea typeface="Arial Unicode MS" pitchFamily="50" charset="-127"/>
                <a:cs typeface="Arial Unicode MS" pitchFamily="50" charset="-127"/>
              </a:rPr>
              <a:t>We have to put weight on the core content through bold omission. </a:t>
            </a:r>
          </a:p>
          <a:p>
            <a:pPr marL="342900" indent="-342900">
              <a:lnSpc>
                <a:spcPct val="150000"/>
              </a:lnSpc>
              <a:buAutoNum type="arabicPeriod"/>
            </a:pPr>
            <a:endParaRPr lang="en-US" sz="1400" dirty="0">
              <a:latin typeface="Arial Unicode MS" pitchFamily="50" charset="-127"/>
              <a:ea typeface="Arial Unicode MS" pitchFamily="50" charset="-127"/>
              <a:cs typeface="Arial Unicode MS" pitchFamily="50" charset="-127"/>
            </a:endParaRPr>
          </a:p>
          <a:p>
            <a:pPr marL="342900" indent="-342900">
              <a:lnSpc>
                <a:spcPct val="150000"/>
              </a:lnSpc>
            </a:pPr>
            <a:r>
              <a:rPr lang="en-US" sz="1400" dirty="0">
                <a:latin typeface="Arial Unicode MS" pitchFamily="50" charset="-127"/>
                <a:ea typeface="Arial Unicode MS" pitchFamily="50" charset="-127"/>
                <a:cs typeface="Arial Unicode MS" pitchFamily="50" charset="-127"/>
              </a:rPr>
              <a:t>If all elements fit into the picture, it may cause confusion for the viewer and may be omitted from the cover selection.</a:t>
            </a:r>
          </a:p>
          <a:p>
            <a:pPr marL="342900" indent="-342900">
              <a:lnSpc>
                <a:spcPct val="150000"/>
              </a:lnSpc>
            </a:pPr>
            <a:r>
              <a:rPr lang="en-US" sz="1400" dirty="0">
                <a:latin typeface="Arial Unicode MS" pitchFamily="50" charset="-127"/>
                <a:ea typeface="Arial Unicode MS" pitchFamily="50" charset="-127"/>
                <a:cs typeface="Arial Unicode MS" pitchFamily="50" charset="-127"/>
              </a:rPr>
              <a:t>A picture with an intensely eye-catching theme can make the viewer feel strong curiosity.</a:t>
            </a:r>
            <a:endParaRPr lang="en-US" altLang="ko-KR" sz="1600" dirty="0">
              <a:latin typeface="Arial Unicode MS" pitchFamily="50" charset="-127"/>
              <a:ea typeface="Arial Unicode MS" pitchFamily="50" charset="-127"/>
              <a:cs typeface="Arial Unicode MS" pitchFamily="50" charset="-127"/>
            </a:endParaRPr>
          </a:p>
          <a:p>
            <a:pPr>
              <a:lnSpc>
                <a:spcPct val="200000"/>
              </a:lnSpc>
            </a:pPr>
            <a:endParaRPr lang="ko-KR" altLang="en-US" sz="1600"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400178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241194" y="71593"/>
            <a:ext cx="7643123" cy="400110"/>
          </a:xfrm>
          <a:prstGeom prst="rect">
            <a:avLst/>
          </a:prstGeom>
          <a:noFill/>
        </p:spPr>
        <p:txBody>
          <a:bodyPr wrap="square" rtlCol="0">
            <a:spAutoFit/>
          </a:bodyPr>
          <a:lstStyle/>
          <a:p>
            <a:r>
              <a:rPr lang="en-US" altLang="ko-KR" sz="2000" b="1" dirty="0">
                <a:latin typeface="Arial Unicode MS" pitchFamily="50" charset="-127"/>
                <a:ea typeface="Arial Unicode MS" pitchFamily="50" charset="-127"/>
                <a:cs typeface="Arial Unicode MS" pitchFamily="50" charset="-127"/>
              </a:rPr>
              <a:t>SKETCH</a:t>
            </a:r>
            <a:endParaRPr lang="ko-KR" altLang="en-US" sz="2000" b="1" dirty="0">
              <a:latin typeface="Arial Unicode MS" pitchFamily="50" charset="-127"/>
              <a:ea typeface="Arial Unicode MS" pitchFamily="50" charset="-127"/>
              <a:cs typeface="Arial Unicode MS" pitchFamily="50" charset="-127"/>
            </a:endParaRPr>
          </a:p>
        </p:txBody>
      </p:sp>
      <p:sp>
        <p:nvSpPr>
          <p:cNvPr id="5" name="직사각형 4"/>
          <p:cNvSpPr/>
          <p:nvPr/>
        </p:nvSpPr>
        <p:spPr>
          <a:xfrm>
            <a:off x="1898168" y="119819"/>
            <a:ext cx="4836861" cy="662782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6347197" y="119819"/>
            <a:ext cx="1835107" cy="646331"/>
          </a:xfrm>
          <a:prstGeom prst="rect">
            <a:avLst/>
          </a:prstGeom>
          <a:noFill/>
        </p:spPr>
        <p:txBody>
          <a:bodyPr wrap="square" rtlCol="0">
            <a:spAutoFit/>
          </a:bodyPr>
          <a:lstStyle/>
          <a:p>
            <a:pPr algn="r"/>
            <a:r>
              <a:rPr lang="en-US" altLang="ko-KR" dirty="0">
                <a:latin typeface="Arial Unicode MS" pitchFamily="50" charset="-127"/>
                <a:ea typeface="Arial Unicode MS" pitchFamily="50" charset="-127"/>
                <a:cs typeface="Arial Unicode MS" pitchFamily="50" charset="-127"/>
              </a:rPr>
              <a:t>Elements</a:t>
            </a:r>
          </a:p>
          <a:p>
            <a:pPr algn="r"/>
            <a:endParaRPr lang="en-US" altLang="ko-KR" dirty="0">
              <a:latin typeface="Arial Unicode MS" pitchFamily="50" charset="-127"/>
              <a:ea typeface="Arial Unicode MS" pitchFamily="50" charset="-127"/>
              <a:cs typeface="Arial Unicode MS" pitchFamily="50" charset="-127"/>
            </a:endParaRPr>
          </a:p>
        </p:txBody>
      </p:sp>
      <p:sp>
        <p:nvSpPr>
          <p:cNvPr id="7" name="TextBox 6"/>
          <p:cNvSpPr txBox="1"/>
          <p:nvPr/>
        </p:nvSpPr>
        <p:spPr>
          <a:xfrm>
            <a:off x="7142513" y="746929"/>
            <a:ext cx="3613458" cy="1600438"/>
          </a:xfrm>
          <a:prstGeom prst="rect">
            <a:avLst/>
          </a:prstGeom>
          <a:noFill/>
        </p:spPr>
        <p:txBody>
          <a:bodyPr wrap="square" rtlCol="0">
            <a:spAutoFit/>
          </a:bodyPr>
          <a:lstStyle/>
          <a:p>
            <a:br>
              <a:rPr lang="en-US" sz="1400" dirty="0">
                <a:latin typeface="Arial Unicode MS" pitchFamily="50" charset="-127"/>
                <a:ea typeface="Arial Unicode MS" pitchFamily="50" charset="-127"/>
                <a:cs typeface="Arial Unicode MS" pitchFamily="50" charset="-127"/>
              </a:rPr>
            </a:br>
            <a:r>
              <a:rPr lang="en-US" sz="1400" dirty="0">
                <a:latin typeface="Arial Unicode MS" pitchFamily="50" charset="-127"/>
                <a:ea typeface="Arial Unicode MS" pitchFamily="50" charset="-127"/>
                <a:cs typeface="Arial Unicode MS" pitchFamily="50" charset="-127"/>
              </a:rPr>
              <a:t>1. Seawater battery module</a:t>
            </a:r>
          </a:p>
          <a:p>
            <a:r>
              <a:rPr lang="en-US" sz="1400" dirty="0">
                <a:latin typeface="Arial Unicode MS" pitchFamily="50" charset="-127"/>
                <a:ea typeface="Arial Unicode MS" pitchFamily="50" charset="-127"/>
                <a:cs typeface="Arial Unicode MS" pitchFamily="50" charset="-127"/>
              </a:rPr>
              <a:t>2. Light bulb (lit)</a:t>
            </a:r>
          </a:p>
          <a:p>
            <a:r>
              <a:rPr lang="en-US" sz="1400" dirty="0">
                <a:latin typeface="Arial Unicode MS" pitchFamily="50" charset="-127"/>
                <a:ea typeface="Arial Unicode MS" pitchFamily="50" charset="-127"/>
                <a:cs typeface="Arial Unicode MS" pitchFamily="50" charset="-127"/>
              </a:rPr>
              <a:t>3. Application field</a:t>
            </a:r>
          </a:p>
          <a:p>
            <a:r>
              <a:rPr lang="en-US" sz="1400" dirty="0">
                <a:latin typeface="Arial Unicode MS" pitchFamily="50" charset="-127"/>
                <a:ea typeface="Arial Unicode MS" pitchFamily="50" charset="-127"/>
                <a:cs typeface="Arial Unicode MS" pitchFamily="50" charset="-127"/>
              </a:rPr>
              <a:t>4. Shoal of fish</a:t>
            </a:r>
          </a:p>
          <a:p>
            <a:r>
              <a:rPr lang="en-US" sz="1400" dirty="0">
                <a:latin typeface="Arial Unicode MS" pitchFamily="50" charset="-127"/>
                <a:ea typeface="Arial Unicode MS" pitchFamily="50" charset="-127"/>
                <a:cs typeface="Arial Unicode MS" pitchFamily="50" charset="-127"/>
              </a:rPr>
              <a:t>5. Seabed</a:t>
            </a:r>
          </a:p>
          <a:p>
            <a:r>
              <a:rPr lang="en-US" sz="1400" dirty="0">
                <a:latin typeface="Arial Unicode MS" pitchFamily="50" charset="-127"/>
                <a:ea typeface="Arial Unicode MS" pitchFamily="50" charset="-127"/>
                <a:cs typeface="Arial Unicode MS" pitchFamily="50" charset="-127"/>
              </a:rPr>
              <a:t>6. Marine life (starfish, coral reef, etc.)</a:t>
            </a:r>
            <a:endParaRPr lang="en-US" altLang="ko-KR" sz="1400" dirty="0">
              <a:latin typeface="Arial Unicode MS" pitchFamily="50" charset="-127"/>
              <a:ea typeface="Arial Unicode MS" pitchFamily="50" charset="-127"/>
              <a:cs typeface="Arial Unicode MS" pitchFamily="50" charset="-127"/>
            </a:endParaRPr>
          </a:p>
        </p:txBody>
      </p:sp>
      <p:sp>
        <p:nvSpPr>
          <p:cNvPr id="8" name="TextBox 7"/>
          <p:cNvSpPr txBox="1"/>
          <p:nvPr/>
        </p:nvSpPr>
        <p:spPr>
          <a:xfrm>
            <a:off x="7121285" y="4061453"/>
            <a:ext cx="4080116" cy="1015663"/>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p>
          <a:p>
            <a:r>
              <a:rPr lang="en-US" sz="1000" dirty="0">
                <a:solidFill>
                  <a:srgbClr val="FF0000"/>
                </a:solidFill>
                <a:latin typeface="Arial Unicode MS" pitchFamily="50" charset="-127"/>
                <a:ea typeface="Arial Unicode MS" pitchFamily="50" charset="-127"/>
                <a:cs typeface="Arial Unicode MS" pitchFamily="50" charset="-127"/>
              </a:rPr>
              <a:t>Before explaining all the elements you drew on the sketch, </a:t>
            </a:r>
          </a:p>
          <a:p>
            <a:r>
              <a:rPr lang="en-US" sz="1000" dirty="0">
                <a:solidFill>
                  <a:srgbClr val="FF0000"/>
                </a:solidFill>
                <a:latin typeface="Arial Unicode MS" pitchFamily="50" charset="-127"/>
                <a:ea typeface="Arial Unicode MS" pitchFamily="50" charset="-127"/>
                <a:cs typeface="Arial Unicode MS" pitchFamily="50" charset="-127"/>
              </a:rPr>
              <a:t>please number them and write their names.</a:t>
            </a:r>
          </a:p>
          <a:p>
            <a:r>
              <a:rPr lang="en-US" sz="1000" dirty="0">
                <a:solidFill>
                  <a:srgbClr val="FF0000"/>
                </a:solidFill>
                <a:latin typeface="Arial Unicode MS" pitchFamily="50" charset="-127"/>
                <a:ea typeface="Arial Unicode MS" pitchFamily="50" charset="-127"/>
                <a:cs typeface="Arial Unicode MS" pitchFamily="50" charset="-127"/>
              </a:rPr>
              <a:t>Please check the drawing standard first (refer to the homepage)</a:t>
            </a:r>
          </a:p>
          <a:p>
            <a:r>
              <a:rPr lang="en-US" sz="1000" dirty="0">
                <a:solidFill>
                  <a:srgbClr val="FF0000"/>
                </a:solidFill>
                <a:latin typeface="Arial Unicode MS" pitchFamily="50" charset="-127"/>
                <a:ea typeface="Arial Unicode MS" pitchFamily="50" charset="-127"/>
                <a:cs typeface="Arial Unicode MS" pitchFamily="50" charset="-127"/>
              </a:rPr>
              <a:t>and avoid sketching the journal logo.</a:t>
            </a:r>
            <a:endParaRPr lang="en-US" altLang="ko-KR" sz="1000" dirty="0">
              <a:solidFill>
                <a:srgbClr val="FF0000"/>
              </a:solidFill>
              <a:latin typeface="Arial Unicode MS" pitchFamily="50" charset="-127"/>
              <a:ea typeface="Arial Unicode MS" pitchFamily="50" charset="-127"/>
              <a:cs typeface="Arial Unicode MS" pitchFamily="50" charset="-127"/>
            </a:endParaRPr>
          </a:p>
          <a:p>
            <a:endParaRPr lang="ko-KR" altLang="en-US" sz="1000" dirty="0">
              <a:solidFill>
                <a:srgbClr val="FF0000"/>
              </a:solidFill>
              <a:latin typeface="Arial Unicode MS" pitchFamily="50" charset="-127"/>
              <a:ea typeface="Arial Unicode MS" pitchFamily="50" charset="-127"/>
              <a:cs typeface="Arial Unicode MS" pitchFamily="50" charset="-127"/>
            </a:endParaRPr>
          </a:p>
        </p:txBody>
      </p:sp>
      <p:pic>
        <p:nvPicPr>
          <p:cNvPr id="14" name="그림 13" descr="텍스트, 그리기, 지도이(가) 표시된 사진&#10;&#10;자동 생성된 설명">
            <a:extLst>
              <a:ext uri="{FF2B5EF4-FFF2-40B4-BE49-F238E27FC236}">
                <a16:creationId xmlns:a16="http://schemas.microsoft.com/office/drawing/2014/main" id="{6A98B7E0-923B-491C-9037-896D013C52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1948222" y="365582"/>
            <a:ext cx="4751608" cy="6113280"/>
          </a:xfrm>
          <a:prstGeom prst="rect">
            <a:avLst/>
          </a:prstGeom>
        </p:spPr>
      </p:pic>
      <p:sp>
        <p:nvSpPr>
          <p:cNvPr id="3" name="TextBox 2">
            <a:extLst>
              <a:ext uri="{FF2B5EF4-FFF2-40B4-BE49-F238E27FC236}">
                <a16:creationId xmlns:a16="http://schemas.microsoft.com/office/drawing/2014/main" id="{DBA46645-EF65-49F9-A7B5-B21469A455E9}"/>
              </a:ext>
            </a:extLst>
          </p:cNvPr>
          <p:cNvSpPr txBox="1"/>
          <p:nvPr/>
        </p:nvSpPr>
        <p:spPr>
          <a:xfrm>
            <a:off x="4173000" y="4003829"/>
            <a:ext cx="317716" cy="369332"/>
          </a:xfrm>
          <a:prstGeom prst="rect">
            <a:avLst/>
          </a:prstGeom>
          <a:noFill/>
        </p:spPr>
        <p:txBody>
          <a:bodyPr wrap="none" rtlCol="0">
            <a:spAutoFit/>
          </a:bodyPr>
          <a:lstStyle/>
          <a:p>
            <a:r>
              <a:rPr lang="en-US" altLang="ko-KR" b="1" dirty="0">
                <a:solidFill>
                  <a:srgbClr val="FF0000"/>
                </a:solidFill>
              </a:rPr>
              <a:t>1</a:t>
            </a:r>
            <a:endParaRPr lang="ko-KR" altLang="en-US" b="1" dirty="0">
              <a:solidFill>
                <a:srgbClr val="FF0000"/>
              </a:solidFill>
            </a:endParaRPr>
          </a:p>
        </p:txBody>
      </p:sp>
      <p:sp>
        <p:nvSpPr>
          <p:cNvPr id="16" name="TextBox 15">
            <a:extLst>
              <a:ext uri="{FF2B5EF4-FFF2-40B4-BE49-F238E27FC236}">
                <a16:creationId xmlns:a16="http://schemas.microsoft.com/office/drawing/2014/main" id="{6CD8F5FE-8BF8-4F72-A194-6F1D10F5FF90}"/>
              </a:ext>
            </a:extLst>
          </p:cNvPr>
          <p:cNvSpPr txBox="1"/>
          <p:nvPr/>
        </p:nvSpPr>
        <p:spPr>
          <a:xfrm>
            <a:off x="2607040" y="1993882"/>
            <a:ext cx="317716" cy="369332"/>
          </a:xfrm>
          <a:prstGeom prst="rect">
            <a:avLst/>
          </a:prstGeom>
          <a:noFill/>
        </p:spPr>
        <p:txBody>
          <a:bodyPr wrap="none" rtlCol="0">
            <a:spAutoFit/>
          </a:bodyPr>
          <a:lstStyle/>
          <a:p>
            <a:r>
              <a:rPr lang="en-US" altLang="ko-KR" b="1" dirty="0">
                <a:solidFill>
                  <a:srgbClr val="FF0000"/>
                </a:solidFill>
              </a:rPr>
              <a:t>2</a:t>
            </a:r>
            <a:endParaRPr lang="ko-KR" altLang="en-US" b="1" dirty="0">
              <a:solidFill>
                <a:srgbClr val="FF0000"/>
              </a:solidFill>
            </a:endParaRPr>
          </a:p>
        </p:txBody>
      </p:sp>
      <p:sp>
        <p:nvSpPr>
          <p:cNvPr id="17" name="TextBox 16">
            <a:extLst>
              <a:ext uri="{FF2B5EF4-FFF2-40B4-BE49-F238E27FC236}">
                <a16:creationId xmlns:a16="http://schemas.microsoft.com/office/drawing/2014/main" id="{BCE9173E-98A1-486C-82C9-52A51107DC8A}"/>
              </a:ext>
            </a:extLst>
          </p:cNvPr>
          <p:cNvSpPr txBox="1"/>
          <p:nvPr/>
        </p:nvSpPr>
        <p:spPr>
          <a:xfrm>
            <a:off x="3256074" y="2771769"/>
            <a:ext cx="317716" cy="369332"/>
          </a:xfrm>
          <a:prstGeom prst="rect">
            <a:avLst/>
          </a:prstGeom>
          <a:noFill/>
        </p:spPr>
        <p:txBody>
          <a:bodyPr wrap="none" rtlCol="0">
            <a:spAutoFit/>
          </a:bodyPr>
          <a:lstStyle/>
          <a:p>
            <a:r>
              <a:rPr lang="en-US" altLang="ko-KR" b="1" dirty="0">
                <a:solidFill>
                  <a:srgbClr val="FF0000"/>
                </a:solidFill>
              </a:rPr>
              <a:t>3</a:t>
            </a:r>
            <a:endParaRPr lang="ko-KR" altLang="en-US" b="1" dirty="0">
              <a:solidFill>
                <a:srgbClr val="FF0000"/>
              </a:solidFill>
            </a:endParaRPr>
          </a:p>
        </p:txBody>
      </p:sp>
      <p:sp>
        <p:nvSpPr>
          <p:cNvPr id="18" name="TextBox 17">
            <a:extLst>
              <a:ext uri="{FF2B5EF4-FFF2-40B4-BE49-F238E27FC236}">
                <a16:creationId xmlns:a16="http://schemas.microsoft.com/office/drawing/2014/main" id="{372B1ADC-15D2-4674-90EC-044E5FE7ECF9}"/>
              </a:ext>
            </a:extLst>
          </p:cNvPr>
          <p:cNvSpPr txBox="1"/>
          <p:nvPr/>
        </p:nvSpPr>
        <p:spPr>
          <a:xfrm>
            <a:off x="2752185" y="4242250"/>
            <a:ext cx="317716" cy="369332"/>
          </a:xfrm>
          <a:prstGeom prst="rect">
            <a:avLst/>
          </a:prstGeom>
          <a:noFill/>
        </p:spPr>
        <p:txBody>
          <a:bodyPr wrap="none" rtlCol="0">
            <a:spAutoFit/>
          </a:bodyPr>
          <a:lstStyle/>
          <a:p>
            <a:r>
              <a:rPr lang="en-US" altLang="ko-KR" b="1" dirty="0">
                <a:solidFill>
                  <a:srgbClr val="FF0000"/>
                </a:solidFill>
              </a:rPr>
              <a:t>4</a:t>
            </a:r>
            <a:endParaRPr lang="ko-KR" altLang="en-US" b="1" dirty="0">
              <a:solidFill>
                <a:srgbClr val="FF0000"/>
              </a:solidFill>
            </a:endParaRPr>
          </a:p>
        </p:txBody>
      </p:sp>
      <p:sp>
        <p:nvSpPr>
          <p:cNvPr id="19" name="TextBox 18">
            <a:extLst>
              <a:ext uri="{FF2B5EF4-FFF2-40B4-BE49-F238E27FC236}">
                <a16:creationId xmlns:a16="http://schemas.microsoft.com/office/drawing/2014/main" id="{436D4381-DBD2-4CD7-B940-ECBD6CE2CACF}"/>
              </a:ext>
            </a:extLst>
          </p:cNvPr>
          <p:cNvSpPr txBox="1"/>
          <p:nvPr/>
        </p:nvSpPr>
        <p:spPr>
          <a:xfrm>
            <a:off x="3204300" y="5836622"/>
            <a:ext cx="317716" cy="369332"/>
          </a:xfrm>
          <a:prstGeom prst="rect">
            <a:avLst/>
          </a:prstGeom>
          <a:noFill/>
        </p:spPr>
        <p:txBody>
          <a:bodyPr wrap="none" rtlCol="0">
            <a:spAutoFit/>
          </a:bodyPr>
          <a:lstStyle/>
          <a:p>
            <a:r>
              <a:rPr lang="en-US" altLang="ko-KR" b="1" dirty="0">
                <a:solidFill>
                  <a:srgbClr val="FF0000"/>
                </a:solidFill>
              </a:rPr>
              <a:t>5</a:t>
            </a:r>
            <a:endParaRPr lang="ko-KR" altLang="en-US" b="1" dirty="0">
              <a:solidFill>
                <a:srgbClr val="FF0000"/>
              </a:solidFill>
            </a:endParaRPr>
          </a:p>
        </p:txBody>
      </p:sp>
      <p:sp>
        <p:nvSpPr>
          <p:cNvPr id="20" name="TextBox 19">
            <a:extLst>
              <a:ext uri="{FF2B5EF4-FFF2-40B4-BE49-F238E27FC236}">
                <a16:creationId xmlns:a16="http://schemas.microsoft.com/office/drawing/2014/main" id="{54AF952B-1137-4559-BE14-ADF73F8AC8BC}"/>
              </a:ext>
            </a:extLst>
          </p:cNvPr>
          <p:cNvSpPr txBox="1"/>
          <p:nvPr/>
        </p:nvSpPr>
        <p:spPr>
          <a:xfrm>
            <a:off x="2448182" y="5175890"/>
            <a:ext cx="317716" cy="369332"/>
          </a:xfrm>
          <a:prstGeom prst="rect">
            <a:avLst/>
          </a:prstGeom>
          <a:noFill/>
        </p:spPr>
        <p:txBody>
          <a:bodyPr wrap="none" rtlCol="0">
            <a:spAutoFit/>
          </a:bodyPr>
          <a:lstStyle/>
          <a:p>
            <a:r>
              <a:rPr lang="en-US" altLang="ko-KR" b="1" dirty="0">
                <a:solidFill>
                  <a:srgbClr val="FF0000"/>
                </a:solidFill>
              </a:rPr>
              <a:t>6</a:t>
            </a:r>
            <a:endParaRPr lang="ko-KR" altLang="en-US" b="1" dirty="0">
              <a:solidFill>
                <a:srgbClr val="FF0000"/>
              </a:solidFill>
            </a:endParaRPr>
          </a:p>
        </p:txBody>
      </p:sp>
      <p:sp>
        <p:nvSpPr>
          <p:cNvPr id="24" name="TextBox 23"/>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5" name="TextBox 24"/>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6" name="TextBox 25"/>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7" name="TextBox 26"/>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33698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241194" y="71593"/>
            <a:ext cx="7643123" cy="400110"/>
          </a:xfrm>
          <a:prstGeom prst="rect">
            <a:avLst/>
          </a:prstGeom>
          <a:noFill/>
        </p:spPr>
        <p:txBody>
          <a:bodyPr wrap="square" rtlCol="0">
            <a:spAutoFit/>
          </a:bodyPr>
          <a:lstStyle/>
          <a:p>
            <a:r>
              <a:rPr lang="en-US" altLang="ko-KR" sz="2000" b="1" dirty="0">
                <a:latin typeface="Arial Unicode MS" pitchFamily="50" charset="-127"/>
                <a:ea typeface="Arial Unicode MS" pitchFamily="50" charset="-127"/>
                <a:cs typeface="Arial Unicode MS" pitchFamily="50" charset="-127"/>
              </a:rPr>
              <a:t>SKETCH</a:t>
            </a:r>
            <a:endParaRPr lang="ko-KR" altLang="en-US" sz="2000" b="1" dirty="0">
              <a:latin typeface="Arial Unicode MS" pitchFamily="50" charset="-127"/>
              <a:ea typeface="Arial Unicode MS" pitchFamily="50" charset="-127"/>
              <a:cs typeface="Arial Unicode MS" pitchFamily="50" charset="-127"/>
            </a:endParaRPr>
          </a:p>
        </p:txBody>
      </p:sp>
      <p:sp>
        <p:nvSpPr>
          <p:cNvPr id="5" name="직사각형 4"/>
          <p:cNvSpPr/>
          <p:nvPr/>
        </p:nvSpPr>
        <p:spPr>
          <a:xfrm>
            <a:off x="1898168" y="119819"/>
            <a:ext cx="4836861" cy="662782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6347197" y="119819"/>
            <a:ext cx="1835107" cy="400110"/>
          </a:xfrm>
          <a:prstGeom prst="rect">
            <a:avLst/>
          </a:prstGeom>
          <a:noFill/>
        </p:spPr>
        <p:txBody>
          <a:bodyPr wrap="square" rtlCol="0">
            <a:spAutoFit/>
          </a:bodyPr>
          <a:lstStyle/>
          <a:p>
            <a:pPr algn="r"/>
            <a:r>
              <a:rPr lang="en-US" altLang="ko-KR" sz="2000" b="1" dirty="0">
                <a:latin typeface="Arial Unicode MS" pitchFamily="50" charset="-127"/>
                <a:ea typeface="Arial Unicode MS" pitchFamily="50" charset="-127"/>
                <a:cs typeface="Arial Unicode MS" pitchFamily="50" charset="-127"/>
              </a:rPr>
              <a:t>Priority</a:t>
            </a:r>
          </a:p>
        </p:txBody>
      </p:sp>
      <p:sp>
        <p:nvSpPr>
          <p:cNvPr id="7" name="TextBox 6"/>
          <p:cNvSpPr txBox="1"/>
          <p:nvPr/>
        </p:nvSpPr>
        <p:spPr>
          <a:xfrm>
            <a:off x="7257505" y="759287"/>
            <a:ext cx="3159241" cy="1569660"/>
          </a:xfrm>
          <a:prstGeom prst="rect">
            <a:avLst/>
          </a:prstGeom>
          <a:noFill/>
        </p:spPr>
        <p:txBody>
          <a:bodyPr wrap="square" rtlCol="0">
            <a:spAutoFit/>
          </a:bodyPr>
          <a:lstStyle/>
          <a:p>
            <a:br>
              <a:rPr lang="en-US" sz="1600" b="1" dirty="0">
                <a:latin typeface="Arial Unicode MS" pitchFamily="50" charset="-127"/>
                <a:ea typeface="Arial Unicode MS" pitchFamily="50" charset="-127"/>
                <a:cs typeface="Arial Unicode MS" pitchFamily="50" charset="-127"/>
              </a:rPr>
            </a:br>
            <a:r>
              <a:rPr lang="en-US" sz="1600" dirty="0">
                <a:latin typeface="Arial Unicode MS" pitchFamily="50" charset="-127"/>
                <a:ea typeface="Arial Unicode MS" pitchFamily="50" charset="-127"/>
                <a:cs typeface="Arial Unicode MS" pitchFamily="50" charset="-127"/>
              </a:rPr>
              <a:t>1. Seawater battery module</a:t>
            </a:r>
          </a:p>
          <a:p>
            <a:r>
              <a:rPr lang="en-US" sz="1600" dirty="0">
                <a:latin typeface="Arial Unicode MS" pitchFamily="50" charset="-127"/>
                <a:ea typeface="Arial Unicode MS" pitchFamily="50" charset="-127"/>
                <a:cs typeface="Arial Unicode MS" pitchFamily="50" charset="-127"/>
              </a:rPr>
              <a:t>2. Application field</a:t>
            </a:r>
          </a:p>
          <a:p>
            <a:r>
              <a:rPr lang="en-US" sz="1600" dirty="0">
                <a:latin typeface="Arial Unicode MS" pitchFamily="50" charset="-127"/>
                <a:ea typeface="Arial Unicode MS" pitchFamily="50" charset="-127"/>
                <a:cs typeface="Arial Unicode MS" pitchFamily="50" charset="-127"/>
              </a:rPr>
              <a:t>3. Light bulb</a:t>
            </a:r>
          </a:p>
          <a:p>
            <a:endParaRPr lang="en-US" altLang="ko-KR" sz="1600" b="1" dirty="0">
              <a:latin typeface="Arial Unicode MS" pitchFamily="50" charset="-127"/>
              <a:ea typeface="Arial Unicode MS" pitchFamily="50" charset="-127"/>
              <a:cs typeface="Arial Unicode MS" pitchFamily="50" charset="-127"/>
            </a:endParaRPr>
          </a:p>
          <a:p>
            <a:endParaRPr lang="en-US" altLang="ko-KR" sz="1600" b="1" dirty="0">
              <a:latin typeface="Arial Unicode MS" pitchFamily="50" charset="-127"/>
              <a:ea typeface="Arial Unicode MS" pitchFamily="50" charset="-127"/>
              <a:cs typeface="Arial Unicode MS" pitchFamily="50" charset="-127"/>
            </a:endParaRPr>
          </a:p>
        </p:txBody>
      </p:sp>
      <p:sp>
        <p:nvSpPr>
          <p:cNvPr id="3" name="TextBox 2"/>
          <p:cNvSpPr txBox="1"/>
          <p:nvPr/>
        </p:nvSpPr>
        <p:spPr>
          <a:xfrm>
            <a:off x="6992761" y="5995714"/>
            <a:ext cx="4862228" cy="646331"/>
          </a:xfrm>
          <a:prstGeom prst="rect">
            <a:avLst/>
          </a:prstGeom>
          <a:noFill/>
        </p:spPr>
        <p:txBody>
          <a:bodyPr wrap="none" rtlCol="0">
            <a:spAutoFit/>
          </a:bodyPr>
          <a:lstStyle/>
          <a:p>
            <a:r>
              <a:rPr lang="en-US" altLang="ko-KR" sz="1200" dirty="0">
                <a:solidFill>
                  <a:srgbClr val="FF0000"/>
                </a:solidFill>
                <a:latin typeface="Arial Unicode MS" pitchFamily="50" charset="-127"/>
                <a:ea typeface="Arial Unicode MS" pitchFamily="50" charset="-127"/>
                <a:cs typeface="Arial Unicode MS" pitchFamily="50" charset="-127"/>
              </a:rPr>
              <a:t>Tip. </a:t>
            </a:r>
          </a:p>
          <a:p>
            <a:r>
              <a:rPr lang="en-US" sz="1200" dirty="0">
                <a:solidFill>
                  <a:srgbClr val="FF0000"/>
                </a:solidFill>
                <a:latin typeface="Arial Unicode MS" pitchFamily="50" charset="-127"/>
                <a:ea typeface="Arial Unicode MS" pitchFamily="50" charset="-127"/>
                <a:cs typeface="Arial Unicode MS" pitchFamily="50" charset="-127"/>
              </a:rPr>
              <a:t>Composition and weight distribution may change slightly</a:t>
            </a:r>
          </a:p>
          <a:p>
            <a:r>
              <a:rPr lang="en-US" sz="1200" dirty="0">
                <a:solidFill>
                  <a:srgbClr val="FF0000"/>
                </a:solidFill>
                <a:latin typeface="Arial Unicode MS" pitchFamily="50" charset="-127"/>
                <a:ea typeface="Arial Unicode MS" pitchFamily="50" charset="-127"/>
                <a:cs typeface="Arial Unicode MS" pitchFamily="50" charset="-127"/>
              </a:rPr>
              <a:t>depending on priorities. (You just need to trust the designer's sense!)</a:t>
            </a:r>
            <a:endParaRPr lang="ko-KR" altLang="en-US" sz="1100" dirty="0">
              <a:solidFill>
                <a:srgbClr val="FF0000"/>
              </a:solidFill>
              <a:latin typeface="Arial Unicode MS" pitchFamily="50" charset="-127"/>
              <a:ea typeface="Arial Unicode MS" pitchFamily="50" charset="-127"/>
              <a:cs typeface="Arial Unicode MS" pitchFamily="50" charset="-127"/>
            </a:endParaRPr>
          </a:p>
        </p:txBody>
      </p:sp>
      <p:pic>
        <p:nvPicPr>
          <p:cNvPr id="14" name="그림 13" descr="텍스트, 그리기, 지도이(가) 표시된 사진&#10;&#10;자동 생성된 설명">
            <a:extLst>
              <a:ext uri="{FF2B5EF4-FFF2-40B4-BE49-F238E27FC236}">
                <a16:creationId xmlns:a16="http://schemas.microsoft.com/office/drawing/2014/main" id="{EB5BB324-2631-4BE1-B241-BFF723844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1948222" y="365582"/>
            <a:ext cx="4751608" cy="6113280"/>
          </a:xfrm>
          <a:prstGeom prst="rect">
            <a:avLst/>
          </a:prstGeom>
        </p:spPr>
      </p:pic>
      <p:sp>
        <p:nvSpPr>
          <p:cNvPr id="16" name="TextBox 15">
            <a:extLst>
              <a:ext uri="{FF2B5EF4-FFF2-40B4-BE49-F238E27FC236}">
                <a16:creationId xmlns:a16="http://schemas.microsoft.com/office/drawing/2014/main" id="{042071FD-062E-44F1-9265-47AF3AAADC6C}"/>
              </a:ext>
            </a:extLst>
          </p:cNvPr>
          <p:cNvSpPr txBox="1"/>
          <p:nvPr/>
        </p:nvSpPr>
        <p:spPr>
          <a:xfrm>
            <a:off x="4316598" y="4323425"/>
            <a:ext cx="317716" cy="369332"/>
          </a:xfrm>
          <a:prstGeom prst="rect">
            <a:avLst/>
          </a:prstGeom>
          <a:noFill/>
        </p:spPr>
        <p:txBody>
          <a:bodyPr wrap="none" rtlCol="0">
            <a:spAutoFit/>
          </a:bodyPr>
          <a:lstStyle/>
          <a:p>
            <a:r>
              <a:rPr lang="en-US" altLang="ko-KR" b="1" dirty="0">
                <a:solidFill>
                  <a:srgbClr val="FF0000"/>
                </a:solidFill>
              </a:rPr>
              <a:t>1</a:t>
            </a:r>
            <a:endParaRPr lang="ko-KR" altLang="en-US" b="1" dirty="0">
              <a:solidFill>
                <a:srgbClr val="FF0000"/>
              </a:solidFill>
            </a:endParaRPr>
          </a:p>
        </p:txBody>
      </p:sp>
      <p:sp>
        <p:nvSpPr>
          <p:cNvPr id="17" name="TextBox 16">
            <a:extLst>
              <a:ext uri="{FF2B5EF4-FFF2-40B4-BE49-F238E27FC236}">
                <a16:creationId xmlns:a16="http://schemas.microsoft.com/office/drawing/2014/main" id="{4398977D-45A6-4E17-AC21-64E25DAB1076}"/>
              </a:ext>
            </a:extLst>
          </p:cNvPr>
          <p:cNvSpPr txBox="1"/>
          <p:nvPr/>
        </p:nvSpPr>
        <p:spPr>
          <a:xfrm>
            <a:off x="3136133" y="2817038"/>
            <a:ext cx="317716" cy="369332"/>
          </a:xfrm>
          <a:prstGeom prst="rect">
            <a:avLst/>
          </a:prstGeom>
          <a:noFill/>
        </p:spPr>
        <p:txBody>
          <a:bodyPr wrap="none" rtlCol="0">
            <a:spAutoFit/>
          </a:bodyPr>
          <a:lstStyle/>
          <a:p>
            <a:r>
              <a:rPr lang="en-US" altLang="ko-KR" b="1" dirty="0">
                <a:solidFill>
                  <a:srgbClr val="FF0000"/>
                </a:solidFill>
              </a:rPr>
              <a:t>2</a:t>
            </a:r>
            <a:endParaRPr lang="ko-KR" altLang="en-US" b="1" dirty="0">
              <a:solidFill>
                <a:srgbClr val="FF0000"/>
              </a:solidFill>
            </a:endParaRPr>
          </a:p>
        </p:txBody>
      </p:sp>
      <p:sp>
        <p:nvSpPr>
          <p:cNvPr id="18" name="TextBox 17">
            <a:extLst>
              <a:ext uri="{FF2B5EF4-FFF2-40B4-BE49-F238E27FC236}">
                <a16:creationId xmlns:a16="http://schemas.microsoft.com/office/drawing/2014/main" id="{BC5AA66D-CFF1-40FE-B066-6C1AD39FEADB}"/>
              </a:ext>
            </a:extLst>
          </p:cNvPr>
          <p:cNvSpPr txBox="1"/>
          <p:nvPr/>
        </p:nvSpPr>
        <p:spPr>
          <a:xfrm>
            <a:off x="2380015" y="2028232"/>
            <a:ext cx="317716" cy="369332"/>
          </a:xfrm>
          <a:prstGeom prst="rect">
            <a:avLst/>
          </a:prstGeom>
          <a:noFill/>
        </p:spPr>
        <p:txBody>
          <a:bodyPr wrap="none" rtlCol="0">
            <a:spAutoFit/>
          </a:bodyPr>
          <a:lstStyle/>
          <a:p>
            <a:r>
              <a:rPr lang="en-US" altLang="ko-KR" b="1" dirty="0">
                <a:solidFill>
                  <a:srgbClr val="FF0000"/>
                </a:solidFill>
              </a:rPr>
              <a:t>3</a:t>
            </a:r>
            <a:endParaRPr lang="ko-KR" altLang="en-US" b="1" dirty="0">
              <a:solidFill>
                <a:srgbClr val="FF0000"/>
              </a:solidFill>
            </a:endParaRPr>
          </a:p>
        </p:txBody>
      </p:sp>
      <p:sp>
        <p:nvSpPr>
          <p:cNvPr id="19" name="TextBox 18"/>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0" name="TextBox 19"/>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184271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51349" y="0"/>
            <a:ext cx="7643123" cy="400110"/>
          </a:xfrm>
          <a:prstGeom prst="rect">
            <a:avLst/>
          </a:prstGeom>
          <a:noFill/>
        </p:spPr>
        <p:txBody>
          <a:bodyPr wrap="square" rtlCol="0">
            <a:spAutoFit/>
          </a:bodyPr>
          <a:lstStyle/>
          <a:p>
            <a:r>
              <a:rPr lang="en-US" altLang="ko-KR" sz="2000" b="1" dirty="0">
                <a:latin typeface="Arial Unicode MS" pitchFamily="50" charset="-127"/>
                <a:ea typeface="Arial Unicode MS" pitchFamily="50" charset="-127"/>
                <a:cs typeface="Arial Unicode MS" pitchFamily="50" charset="-127"/>
              </a:rPr>
              <a:t>Elements 1. battery cell </a:t>
            </a:r>
            <a:r>
              <a:rPr lang="en-US" altLang="ko-KR" sz="1200" b="1" dirty="0">
                <a:latin typeface="Arial Unicode MS" pitchFamily="50" charset="-127"/>
                <a:ea typeface="Arial Unicode MS" pitchFamily="50" charset="-127"/>
                <a:cs typeface="Arial Unicode MS" pitchFamily="50" charset="-127"/>
              </a:rPr>
              <a:t> </a:t>
            </a:r>
            <a:r>
              <a:rPr lang="en-US" sz="1200" dirty="0">
                <a:solidFill>
                  <a:srgbClr val="FF0000"/>
                </a:solidFill>
              </a:rPr>
              <a:t>(Actual keyword or name for Googling)</a:t>
            </a:r>
            <a:endParaRPr lang="ko-KR" altLang="en-US" sz="1200" dirty="0">
              <a:solidFill>
                <a:srgbClr val="FF0000"/>
              </a:solidFill>
              <a:latin typeface="Arial Unicode MS" pitchFamily="50" charset="-127"/>
              <a:ea typeface="Arial Unicode MS" pitchFamily="50" charset="-127"/>
              <a:cs typeface="Arial Unicode MS" pitchFamily="50" charset="-127"/>
            </a:endParaRPr>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7647556" y="584775"/>
            <a:ext cx="4431174" cy="3570208"/>
          </a:xfrm>
          <a:prstGeom prst="rect">
            <a:avLst/>
          </a:prstGeom>
          <a:noFill/>
        </p:spPr>
        <p:txBody>
          <a:bodyPr wrap="square" rtlCol="0">
            <a:spAutoFit/>
          </a:bodyPr>
          <a:lstStyle/>
          <a:p>
            <a:r>
              <a:rPr lang="en-US" altLang="ko-KR" sz="2000" b="1" dirty="0">
                <a:latin typeface="Arial Unicode MS" pitchFamily="50" charset="-127"/>
                <a:ea typeface="Arial Unicode MS" pitchFamily="50" charset="-127"/>
                <a:cs typeface="Arial Unicode MS" pitchFamily="50" charset="-127"/>
              </a:rPr>
              <a:t>Detail</a:t>
            </a:r>
          </a:p>
          <a:p>
            <a:endParaRPr lang="en-US" altLang="ko-KR" dirty="0">
              <a:latin typeface="Arial Unicode MS" pitchFamily="50" charset="-127"/>
              <a:ea typeface="Arial Unicode MS" pitchFamily="50" charset="-127"/>
              <a:cs typeface="Arial Unicode MS" pitchFamily="50" charset="-127"/>
            </a:endParaRPr>
          </a:p>
          <a:p>
            <a:pPr>
              <a:buFont typeface="Arial" pitchFamily="34" charset="0"/>
              <a:buChar char="•"/>
            </a:pPr>
            <a:r>
              <a:rPr lang="en-US" altLang="ko-KR" dirty="0">
                <a:latin typeface="Arial Unicode MS" pitchFamily="50" charset="-127"/>
                <a:ea typeface="Arial Unicode MS" pitchFamily="50" charset="-127"/>
                <a:cs typeface="Arial Unicode MS" pitchFamily="50" charset="-127"/>
              </a:rPr>
              <a:t> composition:</a:t>
            </a:r>
          </a:p>
          <a:p>
            <a:pPr>
              <a:buFont typeface="Arial" pitchFamily="34" charset="0"/>
              <a:buChar char="•"/>
            </a:pPr>
            <a:r>
              <a:rPr lang="en-US" altLang="ko-KR" dirty="0">
                <a:latin typeface="Arial Unicode MS" pitchFamily="50" charset="-127"/>
                <a:ea typeface="Arial Unicode MS" pitchFamily="50" charset="-127"/>
                <a:cs typeface="Arial Unicode MS" pitchFamily="50" charset="-127"/>
              </a:rPr>
              <a:t> Texture :</a:t>
            </a:r>
          </a:p>
          <a:p>
            <a:pPr>
              <a:buFont typeface="Arial" pitchFamily="34" charset="0"/>
              <a:buChar char="•"/>
            </a:pPr>
            <a:r>
              <a:rPr lang="en-US" sz="1600" dirty="0">
                <a:latin typeface="Arial Unicode MS" pitchFamily="50" charset="-127"/>
                <a:ea typeface="Arial Unicode MS" pitchFamily="50" charset="-127"/>
                <a:cs typeface="Arial Unicode MS" pitchFamily="50" charset="-127"/>
              </a:rPr>
              <a:t> Size or proportion </a:t>
            </a:r>
            <a:r>
              <a:rPr lang="en-US" altLang="ko-KR" dirty="0">
                <a:latin typeface="Arial Unicode MS" pitchFamily="50" charset="-127"/>
                <a:ea typeface="Arial Unicode MS" pitchFamily="50" charset="-127"/>
                <a:cs typeface="Arial Unicode MS" pitchFamily="50" charset="-127"/>
              </a:rPr>
              <a:t>:</a:t>
            </a:r>
          </a:p>
          <a:p>
            <a:endParaRPr lang="en-US" altLang="ko-KR" dirty="0">
              <a:latin typeface="Arial Unicode MS" pitchFamily="50" charset="-127"/>
              <a:ea typeface="Arial Unicode MS" pitchFamily="50" charset="-127"/>
              <a:cs typeface="Arial Unicode MS" pitchFamily="50" charset="-127"/>
            </a:endParaRPr>
          </a:p>
          <a:p>
            <a:pPr>
              <a:buFont typeface="Arial" pitchFamily="34" charset="0"/>
              <a:buChar char="•"/>
            </a:pPr>
            <a:r>
              <a:rPr lang="en-US" altLang="ko-KR" dirty="0">
                <a:latin typeface="Arial Unicode MS" pitchFamily="50" charset="-127"/>
                <a:ea typeface="Arial Unicode MS" pitchFamily="50" charset="-127"/>
                <a:cs typeface="Arial Unicode MS" pitchFamily="50" charset="-127"/>
              </a:rPr>
              <a:t> ect:</a:t>
            </a:r>
          </a:p>
          <a:p>
            <a:endParaRPr lang="en-US" altLang="ko-KR" sz="1400" dirty="0">
              <a:latin typeface="Arial Unicode MS" pitchFamily="50" charset="-127"/>
              <a:ea typeface="Arial Unicode MS" pitchFamily="50" charset="-127"/>
              <a:cs typeface="Arial Unicode MS" pitchFamily="50" charset="-127"/>
            </a:endParaRPr>
          </a:p>
          <a:p>
            <a:endParaRPr lang="en-US" altLang="ko-KR" sz="1400" dirty="0">
              <a:latin typeface="Arial Unicode MS" pitchFamily="50" charset="-127"/>
              <a:ea typeface="Arial Unicode MS" pitchFamily="50" charset="-127"/>
              <a:cs typeface="Arial Unicode MS" pitchFamily="50" charset="-127"/>
            </a:endParaRPr>
          </a:p>
          <a:p>
            <a:endParaRPr lang="en-US" altLang="ko-KR" sz="1400" dirty="0">
              <a:latin typeface="Arial Unicode MS" pitchFamily="50" charset="-127"/>
              <a:ea typeface="Arial Unicode MS" pitchFamily="50" charset="-127"/>
              <a:cs typeface="Arial Unicode MS" pitchFamily="50" charset="-127"/>
            </a:endParaRPr>
          </a:p>
          <a:p>
            <a:endParaRPr lang="en-US" altLang="ko-KR" sz="1400" dirty="0">
              <a:latin typeface="Arial Unicode MS" pitchFamily="50" charset="-127"/>
              <a:ea typeface="Arial Unicode MS" pitchFamily="50" charset="-127"/>
              <a:cs typeface="Arial Unicode MS" pitchFamily="50" charset="-127"/>
            </a:endParaRPr>
          </a:p>
          <a:p>
            <a:endParaRPr lang="en-US" altLang="ko-KR" sz="1400" dirty="0">
              <a:latin typeface="Arial Unicode MS" pitchFamily="50" charset="-127"/>
              <a:ea typeface="Arial Unicode MS" pitchFamily="50" charset="-127"/>
              <a:cs typeface="Arial Unicode MS" pitchFamily="50" charset="-127"/>
            </a:endParaRPr>
          </a:p>
          <a:p>
            <a:pPr>
              <a:buFont typeface="Arial" pitchFamily="34" charset="0"/>
              <a:buChar char="•"/>
            </a:pPr>
            <a:r>
              <a:rPr lang="en-US" altLang="ko-KR" sz="1400" dirty="0">
                <a:latin typeface="Arial Unicode MS" pitchFamily="50" charset="-127"/>
                <a:ea typeface="Arial Unicode MS" pitchFamily="50" charset="-127"/>
                <a:cs typeface="Arial Unicode MS" pitchFamily="50" charset="-127"/>
              </a:rPr>
              <a:t> Protein code from </a:t>
            </a:r>
            <a:r>
              <a:rPr lang="en-US" altLang="ko-KR" sz="1400" dirty="0">
                <a:latin typeface="Arial Unicode MS" pitchFamily="50" charset="-127"/>
                <a:ea typeface="Arial Unicode MS" pitchFamily="50" charset="-127"/>
                <a:cs typeface="Arial Unicode MS" pitchFamily="50" charset="-127"/>
                <a:hlinkClick r:id="rId2"/>
              </a:rPr>
              <a:t>https://www.rcsb.org/</a:t>
            </a:r>
            <a:r>
              <a:rPr lang="en-US" altLang="ko-KR" sz="1400" dirty="0">
                <a:latin typeface="Arial Unicode MS" pitchFamily="50" charset="-127"/>
                <a:ea typeface="Arial Unicode MS" pitchFamily="50" charset="-127"/>
                <a:cs typeface="Arial Unicode MS" pitchFamily="50" charset="-127"/>
              </a:rPr>
              <a:t> : </a:t>
            </a:r>
          </a:p>
          <a:p>
            <a:endParaRPr lang="en-US" altLang="ko-KR" sz="1400" dirty="0">
              <a:latin typeface="Arial Unicode MS" pitchFamily="50" charset="-127"/>
              <a:ea typeface="Arial Unicode MS" pitchFamily="50" charset="-127"/>
              <a:cs typeface="Arial Unicode MS" pitchFamily="50" charset="-127"/>
            </a:endParaRPr>
          </a:p>
        </p:txBody>
      </p:sp>
      <p:sp>
        <p:nvSpPr>
          <p:cNvPr id="7" name="TextBox 6"/>
          <p:cNvSpPr txBox="1"/>
          <p:nvPr/>
        </p:nvSpPr>
        <p:spPr>
          <a:xfrm>
            <a:off x="7635200" y="5581334"/>
            <a:ext cx="4397299" cy="1015663"/>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p>
          <a:p>
            <a:br>
              <a:rPr lang="en-US" sz="1000" dirty="0">
                <a:solidFill>
                  <a:srgbClr val="FF0000"/>
                </a:solidFill>
                <a:latin typeface="Arial Unicode MS" pitchFamily="50" charset="-127"/>
                <a:ea typeface="Arial Unicode MS" pitchFamily="50" charset="-127"/>
                <a:cs typeface="Arial Unicode MS" pitchFamily="50" charset="-127"/>
              </a:rPr>
            </a:br>
            <a:r>
              <a:rPr lang="en-US" sz="1000" dirty="0">
                <a:solidFill>
                  <a:srgbClr val="FF0000"/>
                </a:solidFill>
                <a:latin typeface="Arial Unicode MS" pitchFamily="50" charset="-127"/>
                <a:ea typeface="Arial Unicode MS" pitchFamily="50" charset="-127"/>
                <a:cs typeface="Arial Unicode MS" pitchFamily="50" charset="-127"/>
              </a:rPr>
              <a:t>Fill the left side with the reference image. The more, the better. We will do the enlargement. (Ex, SEM, TEM, blueprint, figure, scheme, etc. Any puzzle piece for visualization is fine.) If there is not enough space, create a page and put it in.</a:t>
            </a:r>
            <a:endParaRPr lang="ko-KR" altLang="en-US" sz="1000" dirty="0">
              <a:solidFill>
                <a:srgbClr val="FF0000"/>
              </a:solidFill>
              <a:latin typeface="Arial Unicode MS" pitchFamily="50" charset="-127"/>
              <a:ea typeface="Arial Unicode MS" pitchFamily="50" charset="-127"/>
              <a:cs typeface="Arial Unicode MS" pitchFamily="50" charset="-127"/>
            </a:endParaRPr>
          </a:p>
        </p:txBody>
      </p:sp>
      <p:pic>
        <p:nvPicPr>
          <p:cNvPr id="14" name="그림 13">
            <a:extLst>
              <a:ext uri="{FF2B5EF4-FFF2-40B4-BE49-F238E27FC236}">
                <a16:creationId xmlns:a16="http://schemas.microsoft.com/office/drawing/2014/main" id="{277D9276-267D-45C3-9659-14B83BBEFF7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0249" y="993035"/>
            <a:ext cx="2608013" cy="3477351"/>
          </a:xfrm>
          <a:prstGeom prst="rect">
            <a:avLst/>
          </a:prstGeom>
        </p:spPr>
      </p:pic>
      <p:sp>
        <p:nvSpPr>
          <p:cNvPr id="15" name="TextBox 14">
            <a:extLst>
              <a:ext uri="{FF2B5EF4-FFF2-40B4-BE49-F238E27FC236}">
                <a16:creationId xmlns:a16="http://schemas.microsoft.com/office/drawing/2014/main" id="{7B5CB613-0079-437D-AC8B-AA231F5F5837}"/>
              </a:ext>
            </a:extLst>
          </p:cNvPr>
          <p:cNvSpPr txBox="1"/>
          <p:nvPr/>
        </p:nvSpPr>
        <p:spPr>
          <a:xfrm>
            <a:off x="730584" y="4063977"/>
            <a:ext cx="1587294" cy="523220"/>
          </a:xfrm>
          <a:prstGeom prst="rect">
            <a:avLst/>
          </a:prstGeom>
          <a:noFill/>
        </p:spPr>
        <p:txBody>
          <a:bodyPr wrap="none" rtlCol="0">
            <a:spAutoFit/>
          </a:bodyPr>
          <a:lstStyle/>
          <a:p>
            <a:pPr lvl="0" latinLnBrk="0">
              <a:defRPr/>
            </a:pPr>
            <a:r>
              <a:rPr lang="en-US" sz="1400" dirty="0">
                <a:latin typeface="Arial Unicode MS" pitchFamily="50" charset="-127"/>
                <a:ea typeface="Arial Unicode MS" pitchFamily="50" charset="-127"/>
                <a:cs typeface="Arial Unicode MS" pitchFamily="50" charset="-127"/>
              </a:rPr>
              <a:t>Single cell of</a:t>
            </a:r>
          </a:p>
          <a:p>
            <a:pPr lvl="0" latinLnBrk="0">
              <a:defRPr/>
            </a:pPr>
            <a:r>
              <a:rPr lang="en-US" sz="1400" dirty="0">
                <a:latin typeface="Arial Unicode MS" pitchFamily="50" charset="-127"/>
                <a:ea typeface="Arial Unicode MS" pitchFamily="50" charset="-127"/>
                <a:cs typeface="Arial Unicode MS" pitchFamily="50" charset="-127"/>
              </a:rPr>
              <a:t>Seawater battery </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16" name="그림 15" descr="테이블, 녹색, 앉아있는, 회로이(가) 표시된 사진&#10;&#10;자동 생성된 설명">
            <a:extLst>
              <a:ext uri="{FF2B5EF4-FFF2-40B4-BE49-F238E27FC236}">
                <a16:creationId xmlns:a16="http://schemas.microsoft.com/office/drawing/2014/main" id="{B80B25C4-4405-4EA1-A5DB-5E5C358D9E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750" t="5000" r="11389" b="7778"/>
          <a:stretch/>
        </p:blipFill>
        <p:spPr>
          <a:xfrm>
            <a:off x="3198351" y="1389338"/>
            <a:ext cx="3676987" cy="3213100"/>
          </a:xfrm>
          <a:prstGeom prst="rect">
            <a:avLst/>
          </a:prstGeom>
        </p:spPr>
      </p:pic>
      <p:sp>
        <p:nvSpPr>
          <p:cNvPr id="17" name="TextBox 16">
            <a:extLst>
              <a:ext uri="{FF2B5EF4-FFF2-40B4-BE49-F238E27FC236}">
                <a16:creationId xmlns:a16="http://schemas.microsoft.com/office/drawing/2014/main" id="{2DA6A879-F9F2-4CE6-9F96-8CDB67A617CA}"/>
              </a:ext>
            </a:extLst>
          </p:cNvPr>
          <p:cNvSpPr txBox="1"/>
          <p:nvPr/>
        </p:nvSpPr>
        <p:spPr>
          <a:xfrm>
            <a:off x="3620330" y="4704044"/>
            <a:ext cx="28232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Seawater</a:t>
            </a:r>
            <a:r>
              <a:rPr kumimoji="0" lang="en-US" altLang="ko-KR" sz="1800" b="0" i="0" u="none" strike="noStrike" kern="0" cap="none" spc="0" normalizeH="0" noProof="0" dirty="0">
                <a:ln>
                  <a:noFill/>
                </a:ln>
                <a:solidFill>
                  <a:prstClr val="black"/>
                </a:solidFill>
                <a:effectLst/>
                <a:uLnTx/>
                <a:uFillTx/>
                <a:latin typeface="Arial Unicode MS" pitchFamily="50" charset="-127"/>
                <a:ea typeface="Arial Unicode MS" pitchFamily="50" charset="-127"/>
                <a:cs typeface="Arial Unicode MS" pitchFamily="50" charset="-127"/>
              </a:rPr>
              <a:t> battery module</a:t>
            </a:r>
            <a:endParaRPr kumimoji="0" lang="ko-KR" altLang="en-US" sz="18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8" name="TextBox 17">
            <a:extLst>
              <a:ext uri="{FF2B5EF4-FFF2-40B4-BE49-F238E27FC236}">
                <a16:creationId xmlns:a16="http://schemas.microsoft.com/office/drawing/2014/main" id="{CCC8B83A-B28F-4808-9A4C-B1F4D226CC7C}"/>
              </a:ext>
            </a:extLst>
          </p:cNvPr>
          <p:cNvSpPr txBox="1"/>
          <p:nvPr/>
        </p:nvSpPr>
        <p:spPr>
          <a:xfrm>
            <a:off x="4078796" y="5076217"/>
            <a:ext cx="188705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(stacking single</a:t>
            </a:r>
            <a:r>
              <a:rPr kumimoji="0" lang="en-US" altLang="ko-KR" sz="1400" b="0" i="0" u="none" strike="noStrike" kern="0" cap="none" spc="0" normalizeH="0" noProof="0" dirty="0">
                <a:ln>
                  <a:noFill/>
                </a:ln>
                <a:solidFill>
                  <a:prstClr val="black"/>
                </a:solidFill>
                <a:effectLst/>
                <a:uLnTx/>
                <a:uFillTx/>
                <a:latin typeface="Arial Unicode MS" pitchFamily="50" charset="-127"/>
                <a:ea typeface="Arial Unicode MS" pitchFamily="50" charset="-127"/>
                <a:cs typeface="Arial Unicode MS" pitchFamily="50" charset="-127"/>
              </a:rPr>
              <a:t> cells</a:t>
            </a: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a:t>
            </a:r>
            <a:endParaRPr kumimoji="0" lang="ko-KR" altLang="en-US"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0" name="TextBox 19"/>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128142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241194" y="71593"/>
            <a:ext cx="6042217" cy="369332"/>
          </a:xfrm>
          <a:prstGeom prst="rect">
            <a:avLst/>
          </a:prstGeom>
          <a:noFill/>
        </p:spPr>
        <p:txBody>
          <a:bodyPr wrap="square" rtlCol="0">
            <a:spAutoFit/>
          </a:bodyPr>
          <a:lstStyle/>
          <a:p>
            <a:r>
              <a:rPr lang="en-US" b="1" dirty="0">
                <a:latin typeface="Arial Unicode MS" pitchFamily="50" charset="-127"/>
                <a:ea typeface="Arial Unicode MS" pitchFamily="50" charset="-127"/>
                <a:cs typeface="Arial Unicode MS" pitchFamily="50" charset="-127"/>
              </a:rPr>
              <a:t>Free form page. </a:t>
            </a:r>
            <a:r>
              <a:rPr lang="en-US" sz="1600" dirty="0">
                <a:latin typeface="Arial Unicode MS" pitchFamily="50" charset="-127"/>
                <a:ea typeface="Arial Unicode MS" pitchFamily="50" charset="-127"/>
                <a:cs typeface="Arial Unicode MS" pitchFamily="50" charset="-127"/>
              </a:rPr>
              <a:t>(Feel free to fill in some helpful elements)</a:t>
            </a:r>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descr="텍스트, 그리기, 지도이(가) 표시된 사진&#10;&#10;자동 생성된 설명">
            <a:extLst>
              <a:ext uri="{FF2B5EF4-FFF2-40B4-BE49-F238E27FC236}">
                <a16:creationId xmlns:a16="http://schemas.microsoft.com/office/drawing/2014/main" id="{7AF82D6D-301F-4CDD-9F0E-90524E3983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848727" y="750902"/>
            <a:ext cx="4392590" cy="5651378"/>
          </a:xfrm>
          <a:prstGeom prst="rect">
            <a:avLst/>
          </a:prstGeom>
        </p:spPr>
      </p:pic>
      <p:sp>
        <p:nvSpPr>
          <p:cNvPr id="12" name="TextBox 11">
            <a:extLst>
              <a:ext uri="{FF2B5EF4-FFF2-40B4-BE49-F238E27FC236}">
                <a16:creationId xmlns:a16="http://schemas.microsoft.com/office/drawing/2014/main" id="{99B198FD-A4E8-4561-90B8-F9FAD17FCB57}"/>
              </a:ext>
            </a:extLst>
          </p:cNvPr>
          <p:cNvSpPr txBox="1"/>
          <p:nvPr/>
        </p:nvSpPr>
        <p:spPr>
          <a:xfrm>
            <a:off x="5964460" y="1641181"/>
            <a:ext cx="5698836" cy="1815882"/>
          </a:xfrm>
          <a:prstGeom prst="rect">
            <a:avLst/>
          </a:prstGeom>
          <a:noFill/>
        </p:spPr>
        <p:txBody>
          <a:bodyPr wrap="square" rtlCol="0">
            <a:spAutoFit/>
          </a:bodyPr>
          <a:lstStyle/>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Includes aquatic organisms and seabed to emphasize that seawater cells are driven in the sea. </a:t>
            </a:r>
          </a:p>
          <a:p>
            <a:pPr marL="285750" lvl="0" indent="-285750" latinLnBrk="0">
              <a:buFont typeface="Arial" panose="020B0604020202020204" pitchFamily="34" charset="0"/>
              <a:buChar char="•"/>
              <a:defRPr/>
            </a:pPr>
            <a:endParaRPr lang="en-US" sz="1400" dirty="0">
              <a:latin typeface="Arial Unicode MS" pitchFamily="50" charset="-127"/>
              <a:ea typeface="Arial Unicode MS" pitchFamily="50" charset="-127"/>
              <a:cs typeface="Arial Unicode MS" pitchFamily="50" charset="-127"/>
            </a:endParaRPr>
          </a:p>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Expressing eco-friendliness by drawing small groups of fish</a:t>
            </a:r>
          </a:p>
          <a:p>
            <a:pPr marL="285750" lvl="0" indent="-285750" latinLnBrk="0">
              <a:buFont typeface="Arial" panose="020B0604020202020204" pitchFamily="34" charset="0"/>
              <a:buChar char="•"/>
              <a:defRPr/>
            </a:pPr>
            <a:endParaRPr lang="en-US" sz="1400" dirty="0">
              <a:latin typeface="Arial Unicode MS" pitchFamily="50" charset="-127"/>
              <a:ea typeface="Arial Unicode MS" pitchFamily="50" charset="-127"/>
              <a:cs typeface="Arial Unicode MS" pitchFamily="50" charset="-127"/>
            </a:endParaRPr>
          </a:p>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Light a light bulb to express that it is an energy storage device, and express various fields that can be applied to the inside of the light bulb (ESS, ship power, light buoy, etc.)</a:t>
            </a:r>
            <a:endPar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3" name="TextBox 12">
            <a:extLst>
              <a:ext uri="{FF2B5EF4-FFF2-40B4-BE49-F238E27FC236}">
                <a16:creationId xmlns:a16="http://schemas.microsoft.com/office/drawing/2014/main" id="{25C27884-B567-4977-B44B-755FB24E9441}"/>
              </a:ext>
            </a:extLst>
          </p:cNvPr>
          <p:cNvSpPr txBox="1"/>
          <p:nvPr/>
        </p:nvSpPr>
        <p:spPr>
          <a:xfrm>
            <a:off x="5529279" y="1193066"/>
            <a:ext cx="5698836" cy="369332"/>
          </a:xfrm>
          <a:prstGeom prst="rect">
            <a:avLst/>
          </a:prstGeom>
          <a:noFill/>
        </p:spPr>
        <p:txBody>
          <a:bodyPr wrap="square" rtlCol="0">
            <a:spAutoFit/>
          </a:bodyPr>
          <a:lstStyle/>
          <a:p>
            <a:pPr lvl="0" latinLnBrk="0">
              <a:defRPr/>
            </a:pPr>
            <a:r>
              <a:rPr kumimoji="0" lang="en-US" altLang="ko-KR" sz="1800" b="0" i="0" u="none" strike="noStrike" kern="0" cap="none" spc="0" normalizeH="0" baseline="0" noProof="0" dirty="0">
                <a:ln>
                  <a:noFill/>
                </a:ln>
                <a:solidFill>
                  <a:prstClr val="black"/>
                </a:solidFill>
                <a:effectLst/>
                <a:uLnTx/>
                <a:uFillTx/>
              </a:rPr>
              <a:t>&lt;</a:t>
            </a:r>
            <a:r>
              <a:rPr lang="en-US" dirty="0"/>
              <a:t> Brief description </a:t>
            </a:r>
            <a:r>
              <a:rPr kumimoji="0" lang="en-US" altLang="ko-KR" sz="1800" b="0" i="0" u="none" strike="noStrike" kern="0" cap="none" spc="0" normalizeH="0" baseline="0" noProof="0" dirty="0">
                <a:ln>
                  <a:noFill/>
                </a:ln>
                <a:solidFill>
                  <a:prstClr val="black"/>
                </a:solidFill>
                <a:effectLst/>
                <a:uLnTx/>
                <a:uFillTx/>
              </a:rPr>
              <a:t>&gt;</a:t>
            </a:r>
          </a:p>
        </p:txBody>
      </p:sp>
      <p:sp>
        <p:nvSpPr>
          <p:cNvPr id="14" name="TextBox 13">
            <a:extLst>
              <a:ext uri="{FF2B5EF4-FFF2-40B4-BE49-F238E27FC236}">
                <a16:creationId xmlns:a16="http://schemas.microsoft.com/office/drawing/2014/main" id="{B17E6A71-9CBE-46D4-8408-F3AD3F4DFCB2}"/>
              </a:ext>
            </a:extLst>
          </p:cNvPr>
          <p:cNvSpPr txBox="1"/>
          <p:nvPr/>
        </p:nvSpPr>
        <p:spPr>
          <a:xfrm>
            <a:off x="5964460" y="4375166"/>
            <a:ext cx="5698836" cy="1384995"/>
          </a:xfrm>
          <a:prstGeom prst="rect">
            <a:avLst/>
          </a:prstGeom>
          <a:noFill/>
        </p:spPr>
        <p:txBody>
          <a:bodyPr wrap="square" rtlCol="0">
            <a:spAutoFit/>
          </a:bodyPr>
          <a:lstStyle/>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I lowered it in case the inside of the light bulb was covered by the journal title, but the top was too empty. I hope you can raise the light bulb or fill in the top background. </a:t>
            </a:r>
          </a:p>
          <a:p>
            <a:pPr marL="285750" lvl="0" indent="-285750" latinLnBrk="0">
              <a:buFont typeface="Arial" panose="020B0604020202020204" pitchFamily="34" charset="0"/>
              <a:buChar char="•"/>
              <a:defRPr/>
            </a:pPr>
            <a:endParaRPr lang="en-US" sz="1400" dirty="0">
              <a:latin typeface="Arial Unicode MS" pitchFamily="50" charset="-127"/>
              <a:ea typeface="Arial Unicode MS" pitchFamily="50" charset="-127"/>
              <a:cs typeface="Arial Unicode MS" pitchFamily="50" charset="-127"/>
            </a:endParaRPr>
          </a:p>
          <a:p>
            <a:pPr marL="285750" lvl="0" indent="-285750" latinLnBrk="0">
              <a:buFont typeface="Arial" panose="020B0604020202020204" pitchFamily="34" charset="0"/>
              <a:buChar char="•"/>
              <a:defRPr/>
            </a:pPr>
            <a:r>
              <a:rPr lang="en-US" sz="1400" dirty="0">
                <a:latin typeface="Arial Unicode MS" pitchFamily="50" charset="-127"/>
                <a:ea typeface="Arial Unicode MS" pitchFamily="50" charset="-127"/>
                <a:cs typeface="Arial Unicode MS" pitchFamily="50" charset="-127"/>
              </a:rPr>
              <a:t>The color, background, and composition I have presented can be changed if necessary.</a:t>
            </a:r>
            <a:endPar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5" name="TextBox 14">
            <a:extLst>
              <a:ext uri="{FF2B5EF4-FFF2-40B4-BE49-F238E27FC236}">
                <a16:creationId xmlns:a16="http://schemas.microsoft.com/office/drawing/2014/main" id="{ACD071D5-DF20-40D1-86AC-33F35D82613C}"/>
              </a:ext>
            </a:extLst>
          </p:cNvPr>
          <p:cNvSpPr txBox="1"/>
          <p:nvPr/>
        </p:nvSpPr>
        <p:spPr>
          <a:xfrm>
            <a:off x="5529279" y="3782733"/>
            <a:ext cx="569883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&lt;Requirment&gt;</a:t>
            </a:r>
          </a:p>
        </p:txBody>
      </p:sp>
      <p:sp>
        <p:nvSpPr>
          <p:cNvPr id="16" name="TextBox 15"/>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7" name="TextBox 16"/>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8" name="TextBox 17"/>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9" name="TextBox 18"/>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60128829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1510</Words>
  <Application>Microsoft Office PowerPoint</Application>
  <PresentationFormat>와이드스크린</PresentationFormat>
  <Paragraphs>218</Paragraphs>
  <Slides>14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14</vt:i4>
      </vt:variant>
    </vt:vector>
  </HeadingPairs>
  <TitlesOfParts>
    <vt:vector size="19" baseType="lpstr">
      <vt:lpstr>Arial Unicode MS</vt:lpstr>
      <vt:lpstr>맑은 고딕</vt:lpstr>
      <vt:lpstr>Arial</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3Dgraphic</dc:creator>
  <cp:lastModifiedBy>1910</cp:lastModifiedBy>
  <cp:revision>55</cp:revision>
  <dcterms:created xsi:type="dcterms:W3CDTF">2020-07-27T08:29:01Z</dcterms:created>
  <dcterms:modified xsi:type="dcterms:W3CDTF">2024-05-15T02:03:01Z</dcterms:modified>
</cp:coreProperties>
</file>