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63" r:id="rId4"/>
    <p:sldId id="264" r:id="rId5"/>
    <p:sldId id="258" r:id="rId6"/>
    <p:sldId id="265" r:id="rId7"/>
    <p:sldId id="271" r:id="rId8"/>
    <p:sldId id="259" r:id="rId9"/>
    <p:sldId id="276" r:id="rId10"/>
    <p:sldId id="277" r:id="rId11"/>
    <p:sldId id="260" r:id="rId12"/>
    <p:sldId id="272" r:id="rId13"/>
    <p:sldId id="274" r:id="rId14"/>
    <p:sldId id="275" r:id="rId15"/>
    <p:sldId id="261" r:id="rId16"/>
    <p:sldId id="262" r:id="rId17"/>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122" d="100"/>
          <a:sy n="122" d="100"/>
        </p:scale>
        <p:origin x="15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pPr/>
              <a:t>2024-04-25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410586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pPr/>
              <a:t>2024-04-25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425925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pPr/>
              <a:t>2024-04-25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174690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pPr/>
              <a:t>2024-04-25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221802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pPr/>
              <a:t>2024-04-25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265051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pPr/>
              <a:t>2024-04-25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360727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D2E74CEA-36FC-4DB8-926A-783A9456A808}" type="datetimeFigureOut">
              <a:rPr lang="ko-KR" altLang="en-US" smtClean="0"/>
              <a:pPr/>
              <a:t>2024-04-25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280589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D2E74CEA-36FC-4DB8-926A-783A9456A808}" type="datetimeFigureOut">
              <a:rPr lang="ko-KR" altLang="en-US" smtClean="0"/>
              <a:pPr/>
              <a:t>2024-04-25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123352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2E74CEA-36FC-4DB8-926A-783A9456A808}" type="datetimeFigureOut">
              <a:rPr lang="ko-KR" altLang="en-US" smtClean="0"/>
              <a:pPr/>
              <a:t>2024-04-25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310719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pPr/>
              <a:t>2024-04-25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334729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pPr/>
              <a:t>2024-04-25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29247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74CEA-36FC-4DB8-926A-783A9456A808}" type="datetimeFigureOut">
              <a:rPr lang="ko-KR" altLang="en-US" smtClean="0"/>
              <a:pPr/>
              <a:t>2024-04-25</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36933-F0B4-48F2-9B39-FE29D6B27F12}" type="slidenum">
              <a:rPr lang="ko-KR" altLang="en-US" smtClean="0"/>
              <a:pPr/>
              <a:t>‹#›</a:t>
            </a:fld>
            <a:endParaRPr lang="ko-KR" altLang="en-US"/>
          </a:p>
        </p:txBody>
      </p:sp>
    </p:spTree>
    <p:extLst>
      <p:ext uri="{BB962C8B-B14F-4D97-AF65-F5344CB8AC3E}">
        <p14:creationId xmlns:p14="http://schemas.microsoft.com/office/powerpoint/2010/main" val="416699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rcsb.or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csb.org/"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hyperlink" Target="https://www.rcsb.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08431" y="4631703"/>
            <a:ext cx="5733634" cy="1477328"/>
          </a:xfrm>
          <a:prstGeom prst="rect">
            <a:avLst/>
          </a:prstGeom>
          <a:noFill/>
        </p:spPr>
        <p:txBody>
          <a:bodyPr wrap="square" rtlCol="0">
            <a:spAutoFit/>
          </a:bodyPr>
          <a:lstStyle/>
          <a:p>
            <a:pPr>
              <a:buFont typeface="Arial" pitchFamily="34" charset="0"/>
              <a:buChar char="•"/>
            </a:pPr>
            <a:r>
              <a:rPr lang="ja-JP" altLang="en-US" dirty="0">
                <a:latin typeface="Noto Sans JP Medium" panose="020B0200000000000000" pitchFamily="34" charset="-128"/>
                <a:ea typeface="Noto Sans JP Medium" panose="020B0200000000000000" pitchFamily="34" charset="-128"/>
                <a:cs typeface="Arial Unicode MS" pitchFamily="50" charset="-127"/>
              </a:rPr>
              <a:t>ご所属</a:t>
            </a:r>
            <a:r>
              <a:rPr lang="en-US" altLang="ja-JP" dirty="0">
                <a:latin typeface="Noto Sans JP Medium" panose="020B0200000000000000" pitchFamily="34" charset="-128"/>
                <a:ea typeface="Noto Sans JP Medium" panose="020B0200000000000000" pitchFamily="34" charset="-128"/>
                <a:cs typeface="Arial Unicode MS" pitchFamily="50" charset="-127"/>
              </a:rPr>
              <a:t>(</a:t>
            </a:r>
            <a:r>
              <a:rPr lang="ja-JP" altLang="en-US" dirty="0">
                <a:latin typeface="Noto Sans JP Medium" panose="020B0200000000000000" pitchFamily="34" charset="-128"/>
                <a:ea typeface="Noto Sans JP Medium" panose="020B0200000000000000" pitchFamily="34" charset="-128"/>
                <a:cs typeface="Arial Unicode MS" pitchFamily="50" charset="-127"/>
              </a:rPr>
              <a:t>御社名・大学名</a:t>
            </a:r>
            <a:r>
              <a:rPr lang="en-US" altLang="ja-JP" dirty="0">
                <a:latin typeface="Noto Sans JP Medium" panose="020B0200000000000000" pitchFamily="34" charset="-128"/>
                <a:ea typeface="Noto Sans JP Medium" panose="020B0200000000000000" pitchFamily="34" charset="-128"/>
                <a:cs typeface="Arial Unicode MS" pitchFamily="50" charset="-127"/>
              </a:rPr>
              <a:t>)</a:t>
            </a:r>
            <a:r>
              <a:rPr lang="en-US" altLang="ko-KR" dirty="0">
                <a:latin typeface="Noto Sans JP Medium" panose="020B0200000000000000" pitchFamily="34" charset="-128"/>
                <a:ea typeface="Noto Sans JP Medium" panose="020B0200000000000000" pitchFamily="34" charset="-128"/>
                <a:cs typeface="Arial Unicode MS" pitchFamily="50" charset="-127"/>
              </a:rPr>
              <a:t>: </a:t>
            </a:r>
            <a:r>
              <a:rPr lang="en-US" altLang="ko-KR" dirty="0">
                <a:solidFill>
                  <a:schemeClr val="bg2">
                    <a:lumMod val="90000"/>
                  </a:schemeClr>
                </a:solidFill>
                <a:latin typeface="Noto Sans JP Medium" panose="020B0200000000000000" pitchFamily="34" charset="-128"/>
                <a:ea typeface="Noto Sans JP Medium" panose="020B0200000000000000" pitchFamily="34" charset="-128"/>
                <a:cs typeface="Arial Unicode MS" pitchFamily="50" charset="-127"/>
              </a:rPr>
              <a:t>UNIST</a:t>
            </a:r>
          </a:p>
          <a:p>
            <a:pPr>
              <a:buFont typeface="Arial" pitchFamily="34" charset="0"/>
              <a:buChar char="•"/>
            </a:pPr>
            <a:r>
              <a:rPr lang="ja-JP" altLang="en-US" i="0" dirty="0">
                <a:effectLst/>
                <a:latin typeface="Noto Sans JP Medium" panose="020B0200000000000000" pitchFamily="34" charset="-128"/>
                <a:ea typeface="Noto Sans JP Medium" panose="020B0200000000000000" pitchFamily="34" charset="-128"/>
              </a:rPr>
              <a:t> お名前</a:t>
            </a:r>
            <a:r>
              <a:rPr lang="en-US" altLang="ko-KR" dirty="0">
                <a:latin typeface="Noto Sans JP Medium" panose="020B0200000000000000" pitchFamily="34" charset="-128"/>
                <a:ea typeface="Noto Sans JP Medium" panose="020B0200000000000000" pitchFamily="34" charset="-128"/>
                <a:cs typeface="Arial Unicode MS" pitchFamily="50" charset="-127"/>
              </a:rPr>
              <a:t>: </a:t>
            </a:r>
            <a:r>
              <a:rPr lang="en-US" altLang="ko-KR" dirty="0">
                <a:solidFill>
                  <a:schemeClr val="bg2">
                    <a:lumMod val="90000"/>
                  </a:schemeClr>
                </a:solidFill>
                <a:latin typeface="Noto Sans JP Medium" panose="020B0200000000000000" pitchFamily="34" charset="-128"/>
                <a:ea typeface="Noto Sans JP Medium" panose="020B0200000000000000" pitchFamily="34" charset="-128"/>
                <a:cs typeface="Arial Unicode MS" pitchFamily="50" charset="-127"/>
              </a:rPr>
              <a:t>Steven Williams</a:t>
            </a:r>
            <a:endParaRPr lang="en-US" altLang="ko-KR" dirty="0">
              <a:latin typeface="Noto Sans JP Medium" panose="020B0200000000000000" pitchFamily="34" charset="-128"/>
              <a:ea typeface="Noto Sans JP Medium" panose="020B0200000000000000" pitchFamily="34" charset="-128"/>
              <a:cs typeface="Arial Unicode MS" pitchFamily="50" charset="-127"/>
            </a:endParaRPr>
          </a:p>
          <a:p>
            <a:pPr>
              <a:buFont typeface="Arial" pitchFamily="34" charset="0"/>
              <a:buChar char="•"/>
            </a:pPr>
            <a:r>
              <a:rPr lang="en-US" altLang="ko-KR" dirty="0">
                <a:latin typeface="Noto Sans JP Medium" panose="020B0200000000000000" pitchFamily="34" charset="-128"/>
                <a:ea typeface="Noto Sans JP Medium" panose="020B0200000000000000" pitchFamily="34" charset="-128"/>
                <a:cs typeface="Arial Unicode MS" pitchFamily="50" charset="-127"/>
              </a:rPr>
              <a:t> </a:t>
            </a:r>
            <a:r>
              <a:rPr lang="ja-JP" altLang="en-US" i="0" dirty="0">
                <a:effectLst/>
                <a:latin typeface="Noto Sans JP Medium" panose="020B0200000000000000" pitchFamily="34" charset="-128"/>
                <a:ea typeface="Noto Sans JP Medium" panose="020B0200000000000000" pitchFamily="34" charset="-128"/>
              </a:rPr>
              <a:t>お名前</a:t>
            </a:r>
            <a:r>
              <a:rPr lang="en-US" altLang="ja-JP" i="0" dirty="0">
                <a:effectLst/>
                <a:latin typeface="Noto Sans JP Medium" panose="020B0200000000000000" pitchFamily="34" charset="-128"/>
                <a:ea typeface="Noto Sans JP Medium" panose="020B0200000000000000" pitchFamily="34" charset="-128"/>
              </a:rPr>
              <a:t>(</a:t>
            </a:r>
            <a:r>
              <a:rPr lang="ja-JP" altLang="en-US" i="0" dirty="0">
                <a:effectLst/>
                <a:latin typeface="Noto Sans JP Medium" panose="020B0200000000000000" pitchFamily="34" charset="-128"/>
                <a:ea typeface="Noto Sans JP Medium" panose="020B0200000000000000" pitchFamily="34" charset="-128"/>
              </a:rPr>
              <a:t>フリガナ</a:t>
            </a:r>
            <a:r>
              <a:rPr lang="en-US" altLang="ja-JP" i="0" dirty="0">
                <a:effectLst/>
                <a:latin typeface="Noto Sans JP Medium" panose="020B0200000000000000" pitchFamily="34" charset="-128"/>
                <a:ea typeface="Noto Sans JP Medium" panose="020B0200000000000000" pitchFamily="34" charset="-128"/>
              </a:rPr>
              <a:t>)</a:t>
            </a:r>
            <a:r>
              <a:rPr lang="ja-JP" altLang="en-US" i="0" dirty="0">
                <a:effectLst/>
                <a:latin typeface="Noto Sans JP Medium" panose="020B0200000000000000" pitchFamily="34" charset="-128"/>
                <a:ea typeface="Noto Sans JP Medium" panose="020B0200000000000000" pitchFamily="34" charset="-128"/>
              </a:rPr>
              <a:t> </a:t>
            </a:r>
            <a:r>
              <a:rPr lang="en-US" altLang="ko-KR" dirty="0">
                <a:latin typeface="Noto Sans JP Medium" panose="020B0200000000000000" pitchFamily="34" charset="-128"/>
                <a:ea typeface="Noto Sans JP Medium" panose="020B0200000000000000" pitchFamily="34" charset="-128"/>
                <a:cs typeface="Arial Unicode MS" pitchFamily="50" charset="-127"/>
              </a:rPr>
              <a:t>: 	</a:t>
            </a:r>
          </a:p>
          <a:p>
            <a:pPr>
              <a:buFont typeface="Arial" pitchFamily="34" charset="0"/>
              <a:buChar char="•"/>
            </a:pPr>
            <a:r>
              <a:rPr lang="en-US" altLang="ko-KR" dirty="0">
                <a:latin typeface="Noto Sans JP Medium" panose="020B0200000000000000" pitchFamily="34" charset="-128"/>
                <a:ea typeface="Noto Sans JP Medium" panose="020B0200000000000000" pitchFamily="34" charset="-128"/>
                <a:cs typeface="Arial Unicode MS" pitchFamily="50" charset="-127"/>
              </a:rPr>
              <a:t> </a:t>
            </a:r>
            <a:r>
              <a:rPr lang="ja-JP" altLang="en-US" i="0" dirty="0">
                <a:effectLst/>
                <a:latin typeface="Noto Sans JP Medium" panose="020B0200000000000000" pitchFamily="34" charset="-128"/>
                <a:ea typeface="Noto Sans JP Medium" panose="020B0200000000000000" pitchFamily="34" charset="-128"/>
              </a:rPr>
              <a:t>メールアドレス</a:t>
            </a:r>
            <a:r>
              <a:rPr lang="en-US" altLang="ko-KR" dirty="0">
                <a:latin typeface="Noto Sans JP Medium" panose="020B0200000000000000" pitchFamily="34" charset="-128"/>
                <a:ea typeface="Noto Sans JP Medium" panose="020B0200000000000000" pitchFamily="34" charset="-128"/>
                <a:cs typeface="Arial Unicode MS" pitchFamily="50" charset="-127"/>
              </a:rPr>
              <a:t> : </a:t>
            </a:r>
            <a:r>
              <a:rPr lang="en-US" altLang="ko-KR" dirty="0">
                <a:solidFill>
                  <a:schemeClr val="bg2">
                    <a:lumMod val="90000"/>
                  </a:schemeClr>
                </a:solidFill>
                <a:latin typeface="Noto Sans JP Medium" panose="020B0200000000000000" pitchFamily="34" charset="-128"/>
                <a:ea typeface="Noto Sans JP Medium" panose="020B0200000000000000" pitchFamily="34" charset="-128"/>
                <a:cs typeface="Arial Unicode MS" pitchFamily="50" charset="-127"/>
              </a:rPr>
              <a:t>Steven.W@gmail.com</a:t>
            </a:r>
          </a:p>
          <a:p>
            <a:pPr>
              <a:buFont typeface="Arial" pitchFamily="34" charset="0"/>
              <a:buChar char="•"/>
            </a:pPr>
            <a:r>
              <a:rPr lang="en-US" altLang="ko-KR" dirty="0">
                <a:latin typeface="Noto Sans JP Medium" panose="020B0200000000000000" pitchFamily="34" charset="-128"/>
                <a:ea typeface="Noto Sans JP Medium" panose="020B0200000000000000" pitchFamily="34" charset="-128"/>
                <a:cs typeface="Arial Unicode MS" pitchFamily="50" charset="-127"/>
              </a:rPr>
              <a:t> </a:t>
            </a:r>
            <a:r>
              <a:rPr lang="ja-JP" altLang="en-US" i="0" dirty="0">
                <a:solidFill>
                  <a:srgbClr val="000000"/>
                </a:solidFill>
                <a:effectLst/>
                <a:latin typeface="Noto Sans JP Medium" panose="020B0200000000000000" pitchFamily="34" charset="-128"/>
                <a:ea typeface="Noto Sans JP Medium" panose="020B0200000000000000" pitchFamily="34" charset="-128"/>
              </a:rPr>
              <a:t>教授のお名前 </a:t>
            </a:r>
            <a:r>
              <a:rPr lang="en-US" altLang="ja-JP" i="0" dirty="0">
                <a:solidFill>
                  <a:srgbClr val="000000"/>
                </a:solidFill>
                <a:effectLst/>
                <a:latin typeface="Noto Sans JP Medium" panose="020B0200000000000000" pitchFamily="34" charset="-128"/>
                <a:ea typeface="Noto Sans JP Medium" panose="020B0200000000000000" pitchFamily="34" charset="-128"/>
              </a:rPr>
              <a:t>: </a:t>
            </a:r>
            <a:r>
              <a:rPr lang="en-US" altLang="ja-JP" i="0" dirty="0">
                <a:solidFill>
                  <a:schemeClr val="bg2">
                    <a:lumMod val="90000"/>
                  </a:schemeClr>
                </a:solidFill>
                <a:effectLst/>
                <a:latin typeface="Noto Sans JP Medium" panose="020B0200000000000000" pitchFamily="34" charset="-128"/>
                <a:ea typeface="Noto Sans JP Medium" panose="020B0200000000000000" pitchFamily="34" charset="-128"/>
              </a:rPr>
              <a:t>Mary Gold</a:t>
            </a:r>
          </a:p>
        </p:txBody>
      </p:sp>
      <p:sp>
        <p:nvSpPr>
          <p:cNvPr id="6" name="TextBox 5"/>
          <p:cNvSpPr txBox="1"/>
          <p:nvPr/>
        </p:nvSpPr>
        <p:spPr>
          <a:xfrm>
            <a:off x="2422952" y="1333491"/>
            <a:ext cx="7643123" cy="600164"/>
          </a:xfrm>
          <a:prstGeom prst="rect">
            <a:avLst/>
          </a:prstGeom>
          <a:noFill/>
        </p:spPr>
        <p:txBody>
          <a:bodyPr wrap="square" rtlCol="0">
            <a:spAutoFit/>
          </a:bodyPr>
          <a:lstStyle/>
          <a:p>
            <a:pPr algn="ctr"/>
            <a:r>
              <a:rPr lang="ja-JP" altLang="en-US" sz="3300" b="1" dirty="0">
                <a:latin typeface="Noto Sans JP SemiBold" panose="020B0200000000000000" pitchFamily="34" charset="-128"/>
                <a:ea typeface="Noto Sans JP SemiBold" panose="020B0200000000000000" pitchFamily="34" charset="-128"/>
              </a:rPr>
              <a:t>制作 お問い合わせフォーム</a:t>
            </a:r>
            <a:endParaRPr lang="ko-KR" altLang="en-US" sz="3300" b="1" dirty="0">
              <a:latin typeface="Noto Sans JP SemiBold" panose="020B0200000000000000" pitchFamily="34" charset="-128"/>
            </a:endParaRPr>
          </a:p>
        </p:txBody>
      </p:sp>
      <p:sp>
        <p:nvSpPr>
          <p:cNvPr id="7" name="직사각형 6"/>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D851CA5B-6C52-4DE1-9BE1-9B6BFBE92AAA}"/>
              </a:ext>
            </a:extLst>
          </p:cNvPr>
          <p:cNvSpPr txBox="1"/>
          <p:nvPr/>
        </p:nvSpPr>
        <p:spPr>
          <a:xfrm>
            <a:off x="4736123" y="4615845"/>
            <a:ext cx="1266092" cy="1435586"/>
          </a:xfrm>
          <a:prstGeom prst="rect">
            <a:avLst/>
          </a:prstGeom>
          <a:noFill/>
        </p:spPr>
        <p:txBody>
          <a:bodyPr wrap="square" rtlCol="0">
            <a:spAutoFit/>
          </a:bodyPr>
          <a:lstStyle/>
          <a:p>
            <a:pPr algn="r">
              <a:lnSpc>
                <a:spcPct val="200000"/>
              </a:lnSpc>
            </a:pPr>
            <a:r>
              <a:rPr lang="en-US" altLang="ja-JP" sz="900" i="0" dirty="0">
                <a:solidFill>
                  <a:srgbClr val="00B0F0"/>
                </a:solidFill>
                <a:effectLst/>
                <a:latin typeface="Noto Sans JP Medium" panose="020B0200000000000000" pitchFamily="34" charset="-128"/>
                <a:ea typeface="Noto Sans JP Medium" panose="020B0200000000000000" pitchFamily="34" charset="-128"/>
              </a:rPr>
              <a:t>Institution</a:t>
            </a:r>
          </a:p>
          <a:p>
            <a:pPr algn="r">
              <a:lnSpc>
                <a:spcPct val="200000"/>
              </a:lnSpc>
            </a:pPr>
            <a:r>
              <a:rPr lang="en-US" altLang="ja-JP" sz="900" i="0" dirty="0">
                <a:solidFill>
                  <a:srgbClr val="00B0F0"/>
                </a:solidFill>
                <a:effectLst/>
                <a:latin typeface="Noto Sans JP Medium" panose="020B0200000000000000" pitchFamily="34" charset="-128"/>
                <a:ea typeface="Noto Sans JP Medium" panose="020B0200000000000000" pitchFamily="34" charset="-128"/>
              </a:rPr>
              <a:t>Name</a:t>
            </a:r>
          </a:p>
          <a:p>
            <a:pPr algn="r">
              <a:lnSpc>
                <a:spcPct val="200000"/>
              </a:lnSpc>
            </a:pPr>
            <a:r>
              <a:rPr lang="en-US" altLang="ja-JP" sz="900" dirty="0">
                <a:solidFill>
                  <a:srgbClr val="00B0F0"/>
                </a:solidFill>
                <a:latin typeface="Noto Sans JP Medium" panose="020B0200000000000000" pitchFamily="34" charset="-128"/>
                <a:ea typeface="Noto Sans JP Medium" panose="020B0200000000000000" pitchFamily="34" charset="-128"/>
              </a:rPr>
              <a:t>Name(Furigana)</a:t>
            </a:r>
          </a:p>
          <a:p>
            <a:pPr algn="r">
              <a:lnSpc>
                <a:spcPct val="200000"/>
              </a:lnSpc>
            </a:pPr>
            <a:r>
              <a:rPr lang="en-US" altLang="ja-JP" sz="900" dirty="0">
                <a:solidFill>
                  <a:srgbClr val="00B0F0"/>
                </a:solidFill>
                <a:latin typeface="Noto Sans JP Medium" panose="020B0200000000000000" pitchFamily="34" charset="-128"/>
                <a:ea typeface="Noto Sans JP Medium" panose="020B0200000000000000" pitchFamily="34" charset="-128"/>
              </a:rPr>
              <a:t>E-mail Address</a:t>
            </a:r>
          </a:p>
          <a:p>
            <a:pPr algn="r">
              <a:lnSpc>
                <a:spcPct val="200000"/>
              </a:lnSpc>
            </a:pPr>
            <a:r>
              <a:rPr lang="en-US" altLang="ja-JP" sz="900" i="0" dirty="0">
                <a:solidFill>
                  <a:srgbClr val="00B0F0"/>
                </a:solidFill>
                <a:effectLst/>
                <a:latin typeface="Noto Sans JP Medium" panose="020B0200000000000000" pitchFamily="34" charset="-128"/>
                <a:ea typeface="Noto Sans JP Medium" panose="020B0200000000000000" pitchFamily="34" charset="-128"/>
              </a:rPr>
              <a:t>Professor’s Name</a:t>
            </a:r>
          </a:p>
        </p:txBody>
      </p:sp>
      <p:sp>
        <p:nvSpPr>
          <p:cNvPr id="8" name="TextBox 7">
            <a:extLst>
              <a:ext uri="{FF2B5EF4-FFF2-40B4-BE49-F238E27FC236}">
                <a16:creationId xmlns:a16="http://schemas.microsoft.com/office/drawing/2014/main" id="{8FBF753C-8439-419C-95F6-1978C4659377}"/>
              </a:ext>
            </a:extLst>
          </p:cNvPr>
          <p:cNvSpPr txBox="1"/>
          <p:nvPr/>
        </p:nvSpPr>
        <p:spPr>
          <a:xfrm>
            <a:off x="2485475" y="1926215"/>
            <a:ext cx="7643123" cy="246221"/>
          </a:xfrm>
          <a:prstGeom prst="rect">
            <a:avLst/>
          </a:prstGeom>
          <a:noFill/>
        </p:spPr>
        <p:txBody>
          <a:bodyPr wrap="square" rtlCol="0">
            <a:spAutoFit/>
          </a:bodyPr>
          <a:lstStyle/>
          <a:p>
            <a:pPr algn="ctr"/>
            <a:r>
              <a:rPr lang="en-US" altLang="ko-KR" sz="1000" b="1" dirty="0">
                <a:solidFill>
                  <a:srgbClr val="00B0F0"/>
                </a:solidFill>
                <a:latin typeface="Noto Sans JP SemiBold" panose="020B0200000000000000" pitchFamily="34" charset="-128"/>
              </a:rPr>
              <a:t>Work Form</a:t>
            </a:r>
            <a:endParaRPr lang="ko-KR" altLang="en-US" sz="1000" b="1" dirty="0">
              <a:solidFill>
                <a:srgbClr val="00B0F0"/>
              </a:solidFill>
              <a:latin typeface="Noto Sans JP SemiBold" panose="020B0200000000000000" pitchFamily="34" charset="-128"/>
            </a:endParaRPr>
          </a:p>
        </p:txBody>
      </p:sp>
    </p:spTree>
    <p:extLst>
      <p:ext uri="{BB962C8B-B14F-4D97-AF65-F5344CB8AC3E}">
        <p14:creationId xmlns:p14="http://schemas.microsoft.com/office/powerpoint/2010/main" val="2366826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151349" y="79510"/>
            <a:ext cx="7643123" cy="400110"/>
          </a:xfrm>
          <a:prstGeom prst="rect">
            <a:avLst/>
          </a:prstGeom>
          <a:noFill/>
        </p:spPr>
        <p:txBody>
          <a:bodyPr wrap="square" rtlCol="0">
            <a:spAutoFit/>
          </a:bodyPr>
          <a:lstStyle/>
          <a:p>
            <a:r>
              <a:rPr lang="ko-KR" altLang="en-US" sz="2000" b="0" i="0" dirty="0">
                <a:solidFill>
                  <a:srgbClr val="000000"/>
                </a:solidFill>
                <a:effectLst/>
                <a:latin typeface="Noto Sans CJK KR Medium" panose="020B0600000000000000" pitchFamily="34" charset="-127"/>
                <a:ea typeface="Noto Sans CJK KR Medium" panose="020B0600000000000000" pitchFamily="34" charset="-127"/>
              </a:rPr>
              <a:t>要素</a:t>
            </a:r>
            <a:r>
              <a:rPr lang="en-US" altLang="ko-KR" sz="2000" b="1" dirty="0">
                <a:latin typeface="Noto Sans CJK KR Medium" panose="020B0600000000000000" pitchFamily="34" charset="-127"/>
                <a:ea typeface="Noto Sans CJK KR Medium" panose="020B0600000000000000" pitchFamily="34" charset="-127"/>
                <a:cs typeface="Arial Unicode MS" pitchFamily="50" charset="-127"/>
              </a:rPr>
              <a:t> 3. </a:t>
            </a:r>
            <a:r>
              <a:rPr lang="en-US" altLang="ko-KR" sz="20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rPr>
              <a:t>Light bulb</a:t>
            </a:r>
            <a:r>
              <a:rPr lang="en-US" sz="1200" dirty="0">
                <a:solidFill>
                  <a:srgbClr val="FF0000"/>
                </a:solidFill>
                <a:latin typeface="Noto Sans CJK KR Medium" panose="020B0600000000000000" pitchFamily="34" charset="-127"/>
                <a:ea typeface="Noto Sans CJK KR Medium" panose="020B0600000000000000" pitchFamily="34" charset="-127"/>
              </a:rPr>
              <a:t>(</a:t>
            </a:r>
            <a:r>
              <a:rPr lang="en-US" altLang="ja-JP" sz="1200" b="0" i="0" dirty="0">
                <a:solidFill>
                  <a:srgbClr val="FF0000"/>
                </a:solidFill>
                <a:effectLst/>
                <a:latin typeface="Noto Sans CJK KR Medium" panose="020B0600000000000000" pitchFamily="34" charset="-127"/>
                <a:ea typeface="Noto Sans CJK KR Medium" panose="020B0600000000000000" pitchFamily="34" charset="-127"/>
              </a:rPr>
              <a:t>Google </a:t>
            </a:r>
            <a:r>
              <a:rPr lang="ja-JP" altLang="en-US" sz="1200" b="0" i="0" dirty="0">
                <a:solidFill>
                  <a:srgbClr val="FF0000"/>
                </a:solidFill>
                <a:effectLst/>
                <a:latin typeface="Noto Sans CJK KR Medium" panose="020B0600000000000000" pitchFamily="34" charset="-127"/>
                <a:ea typeface="Noto Sans CJK KR Medium" panose="020B0600000000000000" pitchFamily="34" charset="-127"/>
              </a:rPr>
              <a:t>の実際のキーワードまたは名前です</a:t>
            </a:r>
            <a:r>
              <a:rPr lang="en-US" sz="1200" dirty="0">
                <a:solidFill>
                  <a:srgbClr val="FF0000"/>
                </a:solidFill>
                <a:latin typeface="Noto Sans CJK KR Medium" panose="020B0600000000000000" pitchFamily="34" charset="-127"/>
                <a:ea typeface="Noto Sans CJK KR Medium" panose="020B0600000000000000" pitchFamily="34" charset="-127"/>
              </a:rPr>
              <a:t>)</a:t>
            </a:r>
            <a:endParaRPr lang="ko-KR" altLang="en-US"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4" name="직사각형 3"/>
          <p:cNvSpPr/>
          <p:nvPr/>
        </p:nvSpPr>
        <p:spPr>
          <a:xfrm>
            <a:off x="291549" y="584775"/>
            <a:ext cx="6835532" cy="615395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8043046" y="584775"/>
            <a:ext cx="3976901" cy="3570208"/>
          </a:xfrm>
          <a:prstGeom prst="rect">
            <a:avLst/>
          </a:prstGeom>
          <a:noFill/>
        </p:spPr>
        <p:txBody>
          <a:bodyPr wrap="square" rtlCol="0">
            <a:spAutoFit/>
          </a:bodyPr>
          <a:lstStyle/>
          <a:p>
            <a:r>
              <a:rPr lang="ko-KR" altLang="en-US" sz="2000" b="1" dirty="0">
                <a:latin typeface="Noto Sans CJK KR Medium" panose="020B0600000000000000" pitchFamily="34" charset="-127"/>
                <a:ea typeface="Noto Sans CJK KR Medium" panose="020B0600000000000000" pitchFamily="34" charset="-127"/>
                <a:cs typeface="Arial Unicode MS" pitchFamily="50" charset="-127"/>
              </a:rPr>
              <a:t>詳細</a:t>
            </a:r>
            <a:endParaRPr lang="en-US" altLang="ko-KR" sz="2000" b="1"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dirty="0">
              <a:latin typeface="Noto Sans CJK KR Medium" panose="020B0600000000000000" pitchFamily="34" charset="-127"/>
              <a:ea typeface="Noto Sans CJK KR Medium" panose="020B0600000000000000" pitchFamily="34" charset="-127"/>
              <a:cs typeface="Arial Unicode MS" pitchFamily="50" charset="-127"/>
            </a:endParaRPr>
          </a:p>
          <a:p>
            <a:pPr>
              <a:buFont typeface="Arial" pitchFamily="34" charset="0"/>
              <a:buChar char="•"/>
            </a:pPr>
            <a:r>
              <a:rPr lang="en-US" altLang="ko-KR" dirty="0">
                <a:latin typeface="Noto Sans CJK KR Medium" panose="020B0600000000000000" pitchFamily="34" charset="-127"/>
                <a:ea typeface="Noto Sans CJK KR Medium" panose="020B0600000000000000" pitchFamily="34" charset="-127"/>
                <a:cs typeface="Arial Unicode MS" pitchFamily="50" charset="-127"/>
              </a:rPr>
              <a:t> </a:t>
            </a:r>
            <a:r>
              <a:rPr lang="ko-KR" altLang="en-US" b="0" i="0" dirty="0">
                <a:solidFill>
                  <a:srgbClr val="000000"/>
                </a:solidFill>
                <a:effectLst/>
                <a:latin typeface="Noto Sans CJK KR Medium" panose="020B0600000000000000" pitchFamily="34" charset="-127"/>
                <a:ea typeface="Noto Sans CJK KR Medium" panose="020B0600000000000000" pitchFamily="34" charset="-127"/>
              </a:rPr>
              <a:t>構成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pPr>
              <a:buFont typeface="Arial" pitchFamily="34" charset="0"/>
              <a:buChar char="•"/>
            </a:pPr>
            <a:r>
              <a:rPr lang="en-US" altLang="ko-KR" dirty="0">
                <a:latin typeface="Noto Sans CJK KR Medium" panose="020B0600000000000000" pitchFamily="34" charset="-127"/>
                <a:ea typeface="Noto Sans CJK KR Medium" panose="020B0600000000000000" pitchFamily="34" charset="-127"/>
                <a:cs typeface="Arial Unicode MS" pitchFamily="50" charset="-127"/>
              </a:rPr>
              <a:t> </a:t>
            </a:r>
            <a:r>
              <a:rPr lang="ja-JP" altLang="en-US" b="0" i="0" dirty="0">
                <a:solidFill>
                  <a:srgbClr val="000000"/>
                </a:solidFill>
                <a:effectLst/>
                <a:latin typeface="Noto Sans CJK KR Medium" panose="020B0600000000000000" pitchFamily="34" charset="-127"/>
                <a:ea typeface="Noto Sans CJK KR Medium" panose="020B0600000000000000" pitchFamily="34" charset="-127"/>
              </a:rPr>
              <a:t>テクスチャ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pPr>
              <a:buFont typeface="Arial" pitchFamily="34" charset="0"/>
              <a:buChar char="•"/>
            </a:pPr>
            <a:r>
              <a:rPr lang="en-US" sz="1600" dirty="0">
                <a:latin typeface="Noto Sans CJK KR Medium" panose="020B0600000000000000" pitchFamily="34" charset="-127"/>
                <a:ea typeface="Noto Sans CJK KR Medium" panose="020B0600000000000000" pitchFamily="34" charset="-127"/>
                <a:cs typeface="Arial Unicode MS" pitchFamily="50" charset="-127"/>
              </a:rPr>
              <a:t> </a:t>
            </a:r>
            <a:r>
              <a:rPr lang="ja-JP" altLang="en-US" sz="1600" b="0" i="0" dirty="0">
                <a:solidFill>
                  <a:srgbClr val="000000"/>
                </a:solidFill>
                <a:effectLst/>
                <a:latin typeface="Noto Sans CJK KR Medium" panose="020B0600000000000000" pitchFamily="34" charset="-127"/>
                <a:ea typeface="Noto Sans CJK KR Medium" panose="020B0600000000000000" pitchFamily="34" charset="-127"/>
              </a:rPr>
              <a:t>サイズ、比率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endParaRPr lang="en-US" altLang="ko-KR" dirty="0">
              <a:latin typeface="Noto Sans CJK KR Medium" panose="020B0600000000000000" pitchFamily="34" charset="-127"/>
              <a:ea typeface="Noto Sans CJK KR Medium" panose="020B0600000000000000" pitchFamily="34" charset="-127"/>
              <a:cs typeface="Arial Unicode MS" pitchFamily="50" charset="-127"/>
            </a:endParaRPr>
          </a:p>
          <a:p>
            <a:pPr>
              <a:buFont typeface="Arial" pitchFamily="34" charset="0"/>
              <a:buChar char="•"/>
            </a:pPr>
            <a:r>
              <a:rPr lang="en-US" altLang="ko-KR" dirty="0">
                <a:latin typeface="Noto Sans CJK KR Medium" panose="020B0600000000000000" pitchFamily="34" charset="-127"/>
                <a:ea typeface="Noto Sans CJK KR Medium" panose="020B0600000000000000" pitchFamily="34" charset="-127"/>
                <a:cs typeface="Arial Unicode MS" pitchFamily="50" charset="-127"/>
              </a:rPr>
              <a:t> </a:t>
            </a:r>
            <a:r>
              <a:rPr lang="ja-JP" altLang="en-US" dirty="0">
                <a:latin typeface="Noto Sans CJK KR Medium" panose="020B0600000000000000" pitchFamily="34" charset="-127"/>
                <a:ea typeface="Noto Sans CJK KR Medium" panose="020B0600000000000000" pitchFamily="34" charset="-127"/>
                <a:cs typeface="Arial Unicode MS" pitchFamily="50" charset="-127"/>
              </a:rPr>
              <a:t>その</a:t>
            </a:r>
            <a:r>
              <a:rPr lang="ko-KR" altLang="en-US" dirty="0">
                <a:latin typeface="Noto Sans CJK KR Medium" panose="020B0600000000000000" pitchFamily="34" charset="-127"/>
                <a:ea typeface="Noto Sans CJK KR Medium" panose="020B0600000000000000" pitchFamily="34" charset="-127"/>
                <a:cs typeface="Arial Unicode MS" pitchFamily="50" charset="-127"/>
              </a:rPr>
              <a:t>他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pPr>
              <a:buFont typeface="Arial" pitchFamily="34" charset="0"/>
              <a:buChar char="•"/>
            </a:pP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 Protein code from </a:t>
            </a:r>
            <a:r>
              <a:rPr lang="en-US" altLang="ko-KR" sz="1400" dirty="0">
                <a:latin typeface="Noto Sans CJK KR Medium" panose="020B0600000000000000" pitchFamily="34" charset="-127"/>
                <a:ea typeface="Noto Sans CJK KR Medium" panose="020B0600000000000000" pitchFamily="34" charset="-127"/>
                <a:cs typeface="Arial Unicode MS" pitchFamily="50" charset="-127"/>
                <a:hlinkClick r:id="rId2"/>
              </a:rPr>
              <a:t>https://www.rcsb.org/</a:t>
            </a: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 : </a:t>
            </a: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7" name="TextBox 6"/>
          <p:cNvSpPr txBox="1"/>
          <p:nvPr/>
        </p:nvSpPr>
        <p:spPr>
          <a:xfrm>
            <a:off x="7635200" y="5581334"/>
            <a:ext cx="4397299" cy="707886"/>
          </a:xfrm>
          <a:prstGeom prst="rect">
            <a:avLst/>
          </a:prstGeom>
          <a:noFill/>
        </p:spPr>
        <p:txBody>
          <a:bodyPr wrap="square" rtlCol="0">
            <a:spAutoFit/>
          </a:bodyPr>
          <a:lstStyle/>
          <a:p>
            <a:r>
              <a:rPr lang="en-US" altLang="ko-KR"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Tip. </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左側を参照画像で埋めます。 多ければ多いほどいいです。</a:t>
            </a:r>
            <a:endParaRPr lang="en-US" altLang="ja-JP" sz="1000" b="0" i="0" dirty="0">
              <a:solidFill>
                <a:srgbClr val="FF0000"/>
              </a:solidFill>
              <a:effectLst/>
              <a:latin typeface="Noto Sans CJK KR Medium" panose="020B0600000000000000" pitchFamily="34" charset="-127"/>
              <a:ea typeface="Noto Sans CJK KR Medium" panose="020B0600000000000000" pitchFamily="34" charset="-127"/>
            </a:endParaRPr>
          </a:p>
          <a:p>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 拡大を行います。（</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Ex</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SEM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TEM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Blueprint</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、図、スキームなど）。 視覚化のためのパズルピースは何でも大丈夫です） スペースが足りない場合は、ページを作成して入れます。</a:t>
            </a:r>
            <a:endParaRPr lang="ko-KR" altLang="en-US"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20" name="TextBox 19"/>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1" name="TextBox 20"/>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2" name="TextBox 21"/>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3" name="TextBox 22"/>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9" name="TextBox 18">
            <a:extLst>
              <a:ext uri="{FF2B5EF4-FFF2-40B4-BE49-F238E27FC236}">
                <a16:creationId xmlns:a16="http://schemas.microsoft.com/office/drawing/2014/main" id="{653BC8D1-77C7-4B61-B2E1-0FB5FE25902A}"/>
              </a:ext>
            </a:extLst>
          </p:cNvPr>
          <p:cNvSpPr txBox="1"/>
          <p:nvPr/>
        </p:nvSpPr>
        <p:spPr>
          <a:xfrm>
            <a:off x="8091272" y="417245"/>
            <a:ext cx="979089" cy="246221"/>
          </a:xfrm>
          <a:prstGeom prst="rect">
            <a:avLst/>
          </a:prstGeom>
          <a:noFill/>
        </p:spPr>
        <p:txBody>
          <a:bodyPr wrap="square" rtlCol="0">
            <a:spAutoFit/>
          </a:bodyPr>
          <a:lstStyle/>
          <a:p>
            <a:r>
              <a:rPr lang="en-US" altLang="ko-KR" sz="1000" b="0" i="0" dirty="0">
                <a:solidFill>
                  <a:srgbClr val="00B0F0"/>
                </a:solidFill>
                <a:effectLst/>
                <a:latin typeface="Noto Sans JP SemiBold" panose="020B0200000000000000" pitchFamily="34" charset="-128"/>
                <a:ea typeface="Noto Sans JP SemiBold" panose="020B0200000000000000" pitchFamily="34" charset="-128"/>
              </a:rPr>
              <a:t>Details</a:t>
            </a:r>
            <a:endParaRPr lang="ko-KR" altLang="en-US" sz="1000" b="1" dirty="0">
              <a:solidFill>
                <a:srgbClr val="00B0F0"/>
              </a:solidFill>
              <a:latin typeface="Noto Sans JP SemiBold" panose="020B0200000000000000" pitchFamily="34" charset="-128"/>
            </a:endParaRPr>
          </a:p>
        </p:txBody>
      </p:sp>
      <p:sp>
        <p:nvSpPr>
          <p:cNvPr id="24" name="TextBox 23">
            <a:extLst>
              <a:ext uri="{FF2B5EF4-FFF2-40B4-BE49-F238E27FC236}">
                <a16:creationId xmlns:a16="http://schemas.microsoft.com/office/drawing/2014/main" id="{0BBE704B-4726-4EB6-806A-A5AAB1ADF4BC}"/>
              </a:ext>
            </a:extLst>
          </p:cNvPr>
          <p:cNvSpPr txBox="1"/>
          <p:nvPr/>
        </p:nvSpPr>
        <p:spPr>
          <a:xfrm>
            <a:off x="6989198" y="1079152"/>
            <a:ext cx="1113804" cy="1507913"/>
          </a:xfrm>
          <a:prstGeom prst="rect">
            <a:avLst/>
          </a:prstGeom>
          <a:noFill/>
        </p:spPr>
        <p:txBody>
          <a:bodyPr wrap="square" rtlCol="0">
            <a:spAutoFit/>
          </a:bodyPr>
          <a:lstStyle/>
          <a:p>
            <a:pPr algn="r">
              <a:lnSpc>
                <a:spcPct val="200000"/>
              </a:lnSpc>
            </a:pP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Configuration:</a:t>
            </a:r>
            <a:br>
              <a:rPr lang="en-US" altLang="ko-KR" sz="1000" dirty="0">
                <a:solidFill>
                  <a:srgbClr val="00B0F0"/>
                </a:solidFill>
                <a:latin typeface="Noto Sans JP Medium" panose="020B0200000000000000" pitchFamily="34" charset="-128"/>
                <a:ea typeface="Noto Sans JP Medium" panose="020B0200000000000000" pitchFamily="34" charset="-128"/>
              </a:rPr>
            </a:b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Textures:</a:t>
            </a:r>
            <a:br>
              <a:rPr lang="en-US" altLang="ko-KR" sz="1000" dirty="0">
                <a:solidFill>
                  <a:srgbClr val="00B0F0"/>
                </a:solidFill>
                <a:latin typeface="Noto Sans JP Medium" panose="020B0200000000000000" pitchFamily="34" charset="-128"/>
                <a:ea typeface="Noto Sans JP Medium" panose="020B0200000000000000" pitchFamily="34" charset="-128"/>
              </a:rPr>
            </a:b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size, ratio :</a:t>
            </a:r>
          </a:p>
          <a:p>
            <a:pPr algn="r">
              <a:lnSpc>
                <a:spcPct val="150000"/>
              </a:lnSpc>
            </a:pPr>
            <a:endParaRPr lang="en-US" altLang="ko-KR" sz="1000" b="0" i="0" dirty="0">
              <a:solidFill>
                <a:srgbClr val="00B0F0"/>
              </a:solidFill>
              <a:effectLst/>
              <a:latin typeface="Noto Sans JP Medium" panose="020B0200000000000000" pitchFamily="34" charset="-128"/>
              <a:ea typeface="Noto Sans JP Medium" panose="020B0200000000000000" pitchFamily="34" charset="-128"/>
            </a:endParaRPr>
          </a:p>
          <a:p>
            <a:pPr algn="r">
              <a:lnSpc>
                <a:spcPct val="200000"/>
              </a:lnSpc>
            </a:pP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Other:</a:t>
            </a:r>
            <a:endParaRPr lang="ko-KR" altLang="en-US" sz="1000" b="1" dirty="0">
              <a:solidFill>
                <a:srgbClr val="00B0F0"/>
              </a:solidFill>
              <a:latin typeface="Noto Sans JP Medium" panose="020B0200000000000000" pitchFamily="34" charset="-128"/>
            </a:endParaRPr>
          </a:p>
        </p:txBody>
      </p:sp>
    </p:spTree>
    <p:extLst>
      <p:ext uri="{BB962C8B-B14F-4D97-AF65-F5344CB8AC3E}">
        <p14:creationId xmlns:p14="http://schemas.microsoft.com/office/powerpoint/2010/main" val="142944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241194" y="71593"/>
            <a:ext cx="6042217" cy="369332"/>
          </a:xfrm>
          <a:prstGeom prst="rect">
            <a:avLst/>
          </a:prstGeom>
          <a:noFill/>
        </p:spPr>
        <p:txBody>
          <a:bodyPr wrap="square" rtlCol="0">
            <a:spAutoFit/>
          </a:bodyPr>
          <a:lstStyle/>
          <a:p>
            <a:r>
              <a:rPr lang="ja-JP" altLang="en-US" b="0" i="0" dirty="0">
                <a:solidFill>
                  <a:srgbClr val="000000"/>
                </a:solidFill>
                <a:effectLst/>
                <a:latin typeface="Noto Sans JP Medium" panose="020B0200000000000000" pitchFamily="34" charset="-128"/>
                <a:ea typeface="Noto Sans JP Medium" panose="020B0200000000000000" pitchFamily="34" charset="-128"/>
              </a:rPr>
              <a:t>いくつかの役に立つ要素を自由に記入しましょう</a:t>
            </a:r>
            <a:endParaRPr lang="en-US" sz="1600" dirty="0">
              <a:latin typeface="Noto Sans JP Medium" panose="020B0200000000000000" pitchFamily="34" charset="-128"/>
              <a:ea typeface="Noto Sans JP Medium" panose="020B0200000000000000" pitchFamily="34" charset="-128"/>
              <a:cs typeface="Arial Unicode MS" pitchFamily="50" charset="-127"/>
            </a:endParaRPr>
          </a:p>
        </p:txBody>
      </p:sp>
      <p:sp>
        <p:nvSpPr>
          <p:cNvPr id="10" name="직사각형 9"/>
          <p:cNvSpPr/>
          <p:nvPr/>
        </p:nvSpPr>
        <p:spPr>
          <a:xfrm>
            <a:off x="298174" y="471703"/>
            <a:ext cx="11746681" cy="625377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그림 10" descr="텍스트, 그리기, 지도이(가) 표시된 사진&#10;&#10;자동 생성된 설명">
            <a:extLst>
              <a:ext uri="{FF2B5EF4-FFF2-40B4-BE49-F238E27FC236}">
                <a16:creationId xmlns:a16="http://schemas.microsoft.com/office/drawing/2014/main" id="{7AF82D6D-301F-4CDD-9F0E-90524E3983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84" b="4444"/>
          <a:stretch/>
        </p:blipFill>
        <p:spPr>
          <a:xfrm>
            <a:off x="669891" y="772901"/>
            <a:ext cx="4392590" cy="5651378"/>
          </a:xfrm>
          <a:prstGeom prst="rect">
            <a:avLst/>
          </a:prstGeom>
        </p:spPr>
      </p:pic>
      <p:sp>
        <p:nvSpPr>
          <p:cNvPr id="12" name="TextBox 11">
            <a:extLst>
              <a:ext uri="{FF2B5EF4-FFF2-40B4-BE49-F238E27FC236}">
                <a16:creationId xmlns:a16="http://schemas.microsoft.com/office/drawing/2014/main" id="{99B198FD-A4E8-4561-90B8-F9FAD17FCB57}"/>
              </a:ext>
            </a:extLst>
          </p:cNvPr>
          <p:cNvSpPr txBox="1"/>
          <p:nvPr/>
        </p:nvSpPr>
        <p:spPr>
          <a:xfrm>
            <a:off x="6398625" y="1609614"/>
            <a:ext cx="5698836" cy="738664"/>
          </a:xfrm>
          <a:prstGeom prst="rect">
            <a:avLst/>
          </a:prstGeom>
          <a:noFill/>
        </p:spPr>
        <p:txBody>
          <a:bodyPr wrap="square" rtlCol="0">
            <a:spAutoFit/>
          </a:bodyPr>
          <a:lstStyle/>
          <a:p>
            <a:pPr marL="285750" lvl="0" indent="-285750" latinLnBrk="0">
              <a:buFont typeface="Arial" panose="020B0604020202020204" pitchFamily="34" charset="0"/>
              <a:buChar char="•"/>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 </a:t>
            </a:r>
          </a:p>
          <a:p>
            <a:pPr marL="285750" lvl="0" indent="-285750" latinLnBrk="0">
              <a:buFont typeface="Arial" panose="020B0604020202020204" pitchFamily="34" charset="0"/>
              <a:buChar char="•"/>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 </a:t>
            </a:r>
          </a:p>
          <a:p>
            <a:pPr marL="285750" lvl="0" indent="-285750" latinLnBrk="0">
              <a:buFont typeface="Arial" panose="020B0604020202020204" pitchFamily="34" charset="0"/>
              <a:buChar char="•"/>
              <a:defRPr/>
            </a:pPr>
            <a:endPar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13" name="TextBox 12">
            <a:extLst>
              <a:ext uri="{FF2B5EF4-FFF2-40B4-BE49-F238E27FC236}">
                <a16:creationId xmlns:a16="http://schemas.microsoft.com/office/drawing/2014/main" id="{25C27884-B567-4977-B44B-755FB24E9441}"/>
              </a:ext>
            </a:extLst>
          </p:cNvPr>
          <p:cNvSpPr txBox="1"/>
          <p:nvPr/>
        </p:nvSpPr>
        <p:spPr>
          <a:xfrm>
            <a:off x="5963444" y="1161499"/>
            <a:ext cx="5698836" cy="369332"/>
          </a:xfrm>
          <a:prstGeom prst="rect">
            <a:avLst/>
          </a:prstGeom>
          <a:noFill/>
        </p:spPr>
        <p:txBody>
          <a:bodyPr wrap="square" rtlCol="0">
            <a:spAutoFit/>
          </a:bodyPr>
          <a:lstStyle/>
          <a:p>
            <a:pPr lvl="0" latinLnBrk="0">
              <a:defRPr/>
            </a:pPr>
            <a:r>
              <a:rPr kumimoji="0" lang="en-US" altLang="ko-KR" sz="1800" b="0" i="0" u="none" strike="noStrike" kern="0" cap="none" spc="0" normalizeH="0" baseline="0" noProof="0" dirty="0">
                <a:ln>
                  <a:noFill/>
                </a:ln>
                <a:solidFill>
                  <a:prstClr val="black"/>
                </a:solidFill>
                <a:effectLst/>
                <a:uLnTx/>
                <a:uFillTx/>
                <a:latin typeface="Noto Sans CJK KR Medium" panose="020B0600000000000000" pitchFamily="34" charset="-127"/>
                <a:ea typeface="Noto Sans CJK KR Medium" panose="020B0600000000000000" pitchFamily="34" charset="-127"/>
              </a:rPr>
              <a:t>&lt;</a:t>
            </a:r>
            <a:r>
              <a:rPr lang="en-US" dirty="0">
                <a:latin typeface="Noto Sans CJK KR Medium" panose="020B0600000000000000" pitchFamily="34" charset="-127"/>
                <a:ea typeface="Noto Sans CJK KR Medium" panose="020B0600000000000000" pitchFamily="34" charset="-127"/>
              </a:rPr>
              <a:t> </a:t>
            </a:r>
            <a:r>
              <a:rPr lang="ko-KR" altLang="en-US" b="0" i="0" dirty="0">
                <a:solidFill>
                  <a:srgbClr val="000000"/>
                </a:solidFill>
                <a:effectLst/>
                <a:latin typeface="Noto Sans CJK KR Medium" panose="020B0600000000000000" pitchFamily="34" charset="-127"/>
                <a:ea typeface="Noto Sans CJK KR Medium" panose="020B0600000000000000" pitchFamily="34" charset="-127"/>
              </a:rPr>
              <a:t>簡単</a:t>
            </a:r>
            <a:r>
              <a:rPr lang="ja-JP" altLang="en-US" b="0" i="0" dirty="0">
                <a:solidFill>
                  <a:srgbClr val="000000"/>
                </a:solidFill>
                <a:effectLst/>
                <a:latin typeface="Noto Sans CJK KR Medium" panose="020B0600000000000000" pitchFamily="34" charset="-127"/>
                <a:ea typeface="Noto Sans CJK KR Medium" panose="020B0600000000000000" pitchFamily="34" charset="-127"/>
              </a:rPr>
              <a:t>な</a:t>
            </a:r>
            <a:r>
              <a:rPr lang="ko-KR" altLang="en-US" b="0" i="0" dirty="0">
                <a:solidFill>
                  <a:srgbClr val="000000"/>
                </a:solidFill>
                <a:effectLst/>
                <a:latin typeface="Noto Sans CJK KR Medium" panose="020B0600000000000000" pitchFamily="34" charset="-127"/>
                <a:ea typeface="Noto Sans CJK KR Medium" panose="020B0600000000000000" pitchFamily="34" charset="-127"/>
              </a:rPr>
              <a:t>説明</a:t>
            </a:r>
            <a:r>
              <a:rPr kumimoji="0" lang="en-US" altLang="ko-KR" sz="1800" b="0" i="0" u="none" strike="noStrike" kern="0" cap="none" spc="0" normalizeH="0" baseline="0" noProof="0" dirty="0">
                <a:ln>
                  <a:noFill/>
                </a:ln>
                <a:solidFill>
                  <a:prstClr val="black"/>
                </a:solidFill>
                <a:effectLst/>
                <a:uLnTx/>
                <a:uFillTx/>
                <a:latin typeface="Noto Sans CJK KR Medium" panose="020B0600000000000000" pitchFamily="34" charset="-127"/>
                <a:ea typeface="Noto Sans CJK KR Medium" panose="020B0600000000000000" pitchFamily="34" charset="-127"/>
              </a:rPr>
              <a:t>&gt;</a:t>
            </a:r>
          </a:p>
        </p:txBody>
      </p:sp>
      <p:sp>
        <p:nvSpPr>
          <p:cNvPr id="15" name="TextBox 14">
            <a:extLst>
              <a:ext uri="{FF2B5EF4-FFF2-40B4-BE49-F238E27FC236}">
                <a16:creationId xmlns:a16="http://schemas.microsoft.com/office/drawing/2014/main" id="{ACD071D5-DF20-40D1-86AC-33F35D82613C}"/>
              </a:ext>
            </a:extLst>
          </p:cNvPr>
          <p:cNvSpPr txBox="1"/>
          <p:nvPr/>
        </p:nvSpPr>
        <p:spPr>
          <a:xfrm>
            <a:off x="5963444" y="3751166"/>
            <a:ext cx="569883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latin typeface="Noto Sans CJK KR Medium" panose="020B0600000000000000" pitchFamily="34" charset="-127"/>
                <a:ea typeface="Noto Sans CJK KR Medium" panose="020B0600000000000000" pitchFamily="34" charset="-127"/>
                <a:cs typeface="Arial Unicode MS" pitchFamily="50" charset="-127"/>
              </a:rPr>
              <a:t>&lt;</a:t>
            </a:r>
            <a:r>
              <a:rPr lang="ko-KR" altLang="en-US" b="0" i="0" dirty="0">
                <a:solidFill>
                  <a:srgbClr val="000000"/>
                </a:solidFill>
                <a:effectLst/>
                <a:latin typeface="Noto Sans CJK KR Medium" panose="020B0600000000000000" pitchFamily="34" charset="-127"/>
                <a:ea typeface="Noto Sans CJK KR Medium" panose="020B0600000000000000" pitchFamily="34" charset="-127"/>
              </a:rPr>
              <a:t> 要件 </a:t>
            </a:r>
            <a:r>
              <a:rPr kumimoji="0" lang="en-US" altLang="ko-KR" sz="1800" b="0" i="0" u="none" strike="noStrike" kern="0" cap="none" spc="0" normalizeH="0" baseline="0" noProof="0" dirty="0">
                <a:ln>
                  <a:noFill/>
                </a:ln>
                <a:solidFill>
                  <a:prstClr val="black"/>
                </a:solidFill>
                <a:effectLst/>
                <a:uLnTx/>
                <a:uFillTx/>
                <a:latin typeface="Noto Sans CJK KR Medium" panose="020B0600000000000000" pitchFamily="34" charset="-127"/>
                <a:ea typeface="Noto Sans CJK KR Medium" panose="020B0600000000000000" pitchFamily="34" charset="-127"/>
                <a:cs typeface="Arial Unicode MS" pitchFamily="50" charset="-127"/>
              </a:rPr>
              <a:t>&gt;</a:t>
            </a:r>
          </a:p>
        </p:txBody>
      </p:sp>
      <p:sp>
        <p:nvSpPr>
          <p:cNvPr id="16" name="TextBox 15"/>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7" name="TextBox 16"/>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8" name="TextBox 17"/>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9" name="TextBox 18"/>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0" name="TextBox 19">
            <a:extLst>
              <a:ext uri="{FF2B5EF4-FFF2-40B4-BE49-F238E27FC236}">
                <a16:creationId xmlns:a16="http://schemas.microsoft.com/office/drawing/2014/main" id="{4D20593B-4B3A-4A6F-B27A-6A5E36B00EBB}"/>
              </a:ext>
            </a:extLst>
          </p:cNvPr>
          <p:cNvSpPr txBox="1"/>
          <p:nvPr/>
        </p:nvSpPr>
        <p:spPr>
          <a:xfrm>
            <a:off x="6398625" y="4222869"/>
            <a:ext cx="5698836" cy="738664"/>
          </a:xfrm>
          <a:prstGeom prst="rect">
            <a:avLst/>
          </a:prstGeom>
          <a:noFill/>
        </p:spPr>
        <p:txBody>
          <a:bodyPr wrap="square" rtlCol="0">
            <a:spAutoFit/>
          </a:bodyPr>
          <a:lstStyle/>
          <a:p>
            <a:pPr marL="285750" lvl="0" indent="-285750" latinLnBrk="0">
              <a:buFont typeface="Arial" panose="020B0604020202020204" pitchFamily="34" charset="0"/>
              <a:buChar char="•"/>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 </a:t>
            </a:r>
          </a:p>
          <a:p>
            <a:pPr marL="285750" lvl="0" indent="-285750" latinLnBrk="0">
              <a:buFont typeface="Arial" panose="020B0604020202020204" pitchFamily="34" charset="0"/>
              <a:buChar char="•"/>
              <a:defRPr/>
            </a:pPr>
            <a:r>
              <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 </a:t>
            </a:r>
          </a:p>
          <a:p>
            <a:pPr marL="285750" lvl="0" indent="-285750" latinLnBrk="0">
              <a:buFont typeface="Arial" panose="020B0604020202020204" pitchFamily="34" charset="0"/>
              <a:buChar char="•"/>
              <a:defRPr/>
            </a:pPr>
            <a:endParaRPr kumimoji="0" lang="en-US" altLang="ko-KR" sz="14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21" name="직사각형 20">
            <a:extLst>
              <a:ext uri="{FF2B5EF4-FFF2-40B4-BE49-F238E27FC236}">
                <a16:creationId xmlns:a16="http://schemas.microsoft.com/office/drawing/2014/main" id="{3A9518DD-E0B3-4721-BF34-1DCAF54F0A4A}"/>
              </a:ext>
            </a:extLst>
          </p:cNvPr>
          <p:cNvSpPr/>
          <p:nvPr/>
        </p:nvSpPr>
        <p:spPr>
          <a:xfrm>
            <a:off x="439310" y="549511"/>
            <a:ext cx="5340521" cy="6081877"/>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a:extLst>
              <a:ext uri="{FF2B5EF4-FFF2-40B4-BE49-F238E27FC236}">
                <a16:creationId xmlns:a16="http://schemas.microsoft.com/office/drawing/2014/main" id="{B725B0B8-66DC-4C11-AB2D-9DD5F1DDC8D4}"/>
              </a:ext>
            </a:extLst>
          </p:cNvPr>
          <p:cNvSpPr txBox="1"/>
          <p:nvPr/>
        </p:nvSpPr>
        <p:spPr>
          <a:xfrm>
            <a:off x="5456552" y="146699"/>
            <a:ext cx="2126154" cy="246221"/>
          </a:xfrm>
          <a:prstGeom prst="rect">
            <a:avLst/>
          </a:prstGeom>
          <a:noFill/>
        </p:spPr>
        <p:txBody>
          <a:bodyPr wrap="square" rtlCol="0">
            <a:spAutoFit/>
          </a:bodyPr>
          <a:lstStyle/>
          <a:p>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Free Form Page</a:t>
            </a:r>
            <a:endParaRPr lang="ko-KR" altLang="en-US" sz="1000" b="1" dirty="0">
              <a:solidFill>
                <a:srgbClr val="00B0F0"/>
              </a:solidFill>
              <a:latin typeface="Noto Sans JP Medium" panose="020B0200000000000000" pitchFamily="34" charset="-128"/>
            </a:endParaRPr>
          </a:p>
        </p:txBody>
      </p:sp>
      <p:sp>
        <p:nvSpPr>
          <p:cNvPr id="23" name="TextBox 22">
            <a:extLst>
              <a:ext uri="{FF2B5EF4-FFF2-40B4-BE49-F238E27FC236}">
                <a16:creationId xmlns:a16="http://schemas.microsoft.com/office/drawing/2014/main" id="{439CD9E4-DD63-44B4-8255-EDFECFEC005E}"/>
              </a:ext>
            </a:extLst>
          </p:cNvPr>
          <p:cNvSpPr txBox="1"/>
          <p:nvPr/>
        </p:nvSpPr>
        <p:spPr>
          <a:xfrm>
            <a:off x="6198748" y="912628"/>
            <a:ext cx="2126154" cy="246221"/>
          </a:xfrm>
          <a:prstGeom prst="rect">
            <a:avLst/>
          </a:prstGeom>
          <a:noFill/>
        </p:spPr>
        <p:txBody>
          <a:bodyPr wrap="square" rtlCol="0">
            <a:spAutoFit/>
          </a:bodyPr>
          <a:lstStyle/>
          <a:p>
            <a:r>
              <a:rPr lang="en-US" altLang="ko-KR" sz="1000" i="0" dirty="0">
                <a:solidFill>
                  <a:srgbClr val="00B0F0"/>
                </a:solidFill>
                <a:effectLst/>
                <a:latin typeface="Noto Sans JP Medium" panose="020B0200000000000000" pitchFamily="34" charset="-128"/>
                <a:ea typeface="Noto Sans JP Medium" panose="020B0200000000000000" pitchFamily="34" charset="-128"/>
              </a:rPr>
              <a:t>B</a:t>
            </a: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rief description</a:t>
            </a:r>
            <a:endParaRPr lang="ko-KR" altLang="en-US" sz="1000" b="1" dirty="0">
              <a:solidFill>
                <a:srgbClr val="00B0F0"/>
              </a:solidFill>
              <a:latin typeface="Noto Sans JP Medium" panose="020B0200000000000000" pitchFamily="34" charset="-128"/>
            </a:endParaRPr>
          </a:p>
        </p:txBody>
      </p:sp>
      <p:sp>
        <p:nvSpPr>
          <p:cNvPr id="24" name="TextBox 23">
            <a:extLst>
              <a:ext uri="{FF2B5EF4-FFF2-40B4-BE49-F238E27FC236}">
                <a16:creationId xmlns:a16="http://schemas.microsoft.com/office/drawing/2014/main" id="{84418A9B-D387-4F5E-915F-71DEFE6C349A}"/>
              </a:ext>
            </a:extLst>
          </p:cNvPr>
          <p:cNvSpPr txBox="1"/>
          <p:nvPr/>
        </p:nvSpPr>
        <p:spPr>
          <a:xfrm>
            <a:off x="5930472" y="3511874"/>
            <a:ext cx="2126154" cy="246221"/>
          </a:xfrm>
          <a:prstGeom prst="rect">
            <a:avLst/>
          </a:prstGeom>
          <a:noFill/>
        </p:spPr>
        <p:txBody>
          <a:bodyPr wrap="square" rtlCol="0">
            <a:spAutoFit/>
          </a:bodyPr>
          <a:lstStyle/>
          <a:p>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Requirements</a:t>
            </a:r>
            <a:endParaRPr lang="ko-KR" altLang="en-US" sz="1000" b="1" dirty="0">
              <a:solidFill>
                <a:srgbClr val="00B0F0"/>
              </a:solidFill>
              <a:latin typeface="Noto Sans JP Medium" panose="020B0200000000000000" pitchFamily="34" charset="-128"/>
            </a:endParaRPr>
          </a:p>
        </p:txBody>
      </p:sp>
    </p:spTree>
    <p:extLst>
      <p:ext uri="{BB962C8B-B14F-4D97-AF65-F5344CB8AC3E}">
        <p14:creationId xmlns:p14="http://schemas.microsoft.com/office/powerpoint/2010/main" val="60128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Unicode MS" pitchFamily="50" charset="-127"/>
              <a:ea typeface="Arial Unicode MS" pitchFamily="50" charset="-127"/>
              <a:cs typeface="Arial Unicode MS" pitchFamily="50" charset="-127"/>
            </a:endParaRPr>
          </a:p>
        </p:txBody>
      </p:sp>
      <p:sp>
        <p:nvSpPr>
          <p:cNvPr id="10" name="직사각형 9"/>
          <p:cNvSpPr/>
          <p:nvPr/>
        </p:nvSpPr>
        <p:spPr>
          <a:xfrm>
            <a:off x="298174" y="471703"/>
            <a:ext cx="11746681" cy="625377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Unicode MS" pitchFamily="50" charset="-127"/>
              <a:ea typeface="Arial Unicode MS" pitchFamily="50" charset="-127"/>
              <a:cs typeface="Arial Unicode MS" pitchFamily="50" charset="-127"/>
            </a:endParaRPr>
          </a:p>
        </p:txBody>
      </p:sp>
      <p:pic>
        <p:nvPicPr>
          <p:cNvPr id="27" name="그림 26" descr="텍스트, 그리기, 지도이(가) 표시된 사진&#10;&#10;자동 생성된 설명">
            <a:extLst>
              <a:ext uri="{FF2B5EF4-FFF2-40B4-BE49-F238E27FC236}">
                <a16:creationId xmlns:a16="http://schemas.microsoft.com/office/drawing/2014/main" id="{94BA3894-D031-43B3-9E9C-F4243D85F2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84" b="4444"/>
          <a:stretch/>
        </p:blipFill>
        <p:spPr>
          <a:xfrm>
            <a:off x="5406577" y="543295"/>
            <a:ext cx="4793583" cy="6167283"/>
          </a:xfrm>
          <a:prstGeom prst="rect">
            <a:avLst/>
          </a:prstGeom>
        </p:spPr>
      </p:pic>
      <p:sp>
        <p:nvSpPr>
          <p:cNvPr id="28" name="오른쪽 중괄호 27">
            <a:extLst>
              <a:ext uri="{FF2B5EF4-FFF2-40B4-BE49-F238E27FC236}">
                <a16:creationId xmlns:a16="http://schemas.microsoft.com/office/drawing/2014/main" id="{C758C303-53CF-4A12-B0E8-E81DE8BE22E5}"/>
              </a:ext>
            </a:extLst>
          </p:cNvPr>
          <p:cNvSpPr/>
          <p:nvPr/>
        </p:nvSpPr>
        <p:spPr>
          <a:xfrm>
            <a:off x="10255806" y="3273934"/>
            <a:ext cx="635000" cy="3352800"/>
          </a:xfrm>
          <a:prstGeom prst="rightBrace">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29" name="TextBox 28">
            <a:extLst>
              <a:ext uri="{FF2B5EF4-FFF2-40B4-BE49-F238E27FC236}">
                <a16:creationId xmlns:a16="http://schemas.microsoft.com/office/drawing/2014/main" id="{BC54A191-D8B9-4EB6-8D98-C811E3A621F8}"/>
              </a:ext>
            </a:extLst>
          </p:cNvPr>
          <p:cNvSpPr txBox="1"/>
          <p:nvPr/>
        </p:nvSpPr>
        <p:spPr>
          <a:xfrm>
            <a:off x="10907338" y="4772626"/>
            <a:ext cx="114967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underwater</a:t>
            </a:r>
          </a:p>
        </p:txBody>
      </p:sp>
      <p:sp>
        <p:nvSpPr>
          <p:cNvPr id="30" name="오른쪽 중괄호 29">
            <a:extLst>
              <a:ext uri="{FF2B5EF4-FFF2-40B4-BE49-F238E27FC236}">
                <a16:creationId xmlns:a16="http://schemas.microsoft.com/office/drawing/2014/main" id="{50148865-9514-4CA9-8B09-6556772FBAA0}"/>
              </a:ext>
            </a:extLst>
          </p:cNvPr>
          <p:cNvSpPr/>
          <p:nvPr/>
        </p:nvSpPr>
        <p:spPr>
          <a:xfrm>
            <a:off x="10255806" y="581534"/>
            <a:ext cx="635000" cy="2692400"/>
          </a:xfrm>
          <a:prstGeom prst="rightBrace">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31" name="TextBox 30">
            <a:extLst>
              <a:ext uri="{FF2B5EF4-FFF2-40B4-BE49-F238E27FC236}">
                <a16:creationId xmlns:a16="http://schemas.microsoft.com/office/drawing/2014/main" id="{0588A876-E0A0-4E76-A9E5-BBAB5CE9C9A0}"/>
              </a:ext>
            </a:extLst>
          </p:cNvPr>
          <p:cNvSpPr txBox="1"/>
          <p:nvPr/>
        </p:nvSpPr>
        <p:spPr>
          <a:xfrm>
            <a:off x="10995966" y="1763341"/>
            <a:ext cx="527709"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5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Sky</a:t>
            </a:r>
            <a:endParaRPr kumimoji="0" lang="ko-KR" altLang="en-US" sz="15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cxnSp>
        <p:nvCxnSpPr>
          <p:cNvPr id="32" name="직선 화살표 연결선 31">
            <a:extLst>
              <a:ext uri="{FF2B5EF4-FFF2-40B4-BE49-F238E27FC236}">
                <a16:creationId xmlns:a16="http://schemas.microsoft.com/office/drawing/2014/main" id="{277ACF20-5D45-445C-873F-CF1A32EBBBF9}"/>
              </a:ext>
            </a:extLst>
          </p:cNvPr>
          <p:cNvCxnSpPr>
            <a:cxnSpLocks/>
          </p:cNvCxnSpPr>
          <p:nvPr/>
        </p:nvCxnSpPr>
        <p:spPr>
          <a:xfrm flipH="1" flipV="1">
            <a:off x="4040740" y="5440578"/>
            <a:ext cx="1943690" cy="863602"/>
          </a:xfrm>
          <a:prstGeom prst="straightConnector1">
            <a:avLst/>
          </a:prstGeom>
          <a:noFill/>
          <a:ln w="25400" cap="flat" cmpd="sng" algn="ctr">
            <a:solidFill>
              <a:sysClr val="windowText" lastClr="000000"/>
            </a:solidFill>
            <a:prstDash val="solid"/>
            <a:miter lim="800000"/>
            <a:tailEnd type="arrow"/>
          </a:ln>
          <a:effectLst/>
        </p:spPr>
      </p:cxnSp>
      <p:sp>
        <p:nvSpPr>
          <p:cNvPr id="33" name="TextBox 32">
            <a:extLst>
              <a:ext uri="{FF2B5EF4-FFF2-40B4-BE49-F238E27FC236}">
                <a16:creationId xmlns:a16="http://schemas.microsoft.com/office/drawing/2014/main" id="{C9FBEB88-A3EF-4A39-9151-910C8BECCA9B}"/>
              </a:ext>
            </a:extLst>
          </p:cNvPr>
          <p:cNvSpPr txBox="1"/>
          <p:nvPr/>
        </p:nvSpPr>
        <p:spPr>
          <a:xfrm>
            <a:off x="656266" y="563778"/>
            <a:ext cx="178766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1. Background</a:t>
            </a:r>
            <a:endParaRPr kumimoji="0" lang="ko-KR" altLang="en-US" sz="18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sp>
        <p:nvSpPr>
          <p:cNvPr id="34" name="TextBox 33">
            <a:extLst>
              <a:ext uri="{FF2B5EF4-FFF2-40B4-BE49-F238E27FC236}">
                <a16:creationId xmlns:a16="http://schemas.microsoft.com/office/drawing/2014/main" id="{6CB0353E-7705-4F70-A61E-943988ECF6AA}"/>
              </a:ext>
            </a:extLst>
          </p:cNvPr>
          <p:cNvSpPr txBox="1"/>
          <p:nvPr/>
        </p:nvSpPr>
        <p:spPr>
          <a:xfrm>
            <a:off x="431758" y="3587019"/>
            <a:ext cx="6432421" cy="523220"/>
          </a:xfrm>
          <a:prstGeom prst="rect">
            <a:avLst/>
          </a:prstGeom>
          <a:noFill/>
        </p:spPr>
        <p:txBody>
          <a:bodyPr wrap="square" rtlCol="0">
            <a:spAutoFit/>
          </a:bodyPr>
          <a:lstStyle/>
          <a:p>
            <a:pPr marL="285750" lvl="0" indent="-285750" latinLnBrk="0">
              <a:buFont typeface="Arial" pitchFamily="34" charset="0"/>
              <a:buChar char="•"/>
              <a:defRPr/>
            </a:pPr>
            <a:r>
              <a:rPr lang="en-US" sz="1400" dirty="0">
                <a:solidFill>
                  <a:schemeClr val="bg2">
                    <a:lumMod val="90000"/>
                  </a:schemeClr>
                </a:solidFill>
                <a:latin typeface="Arial Unicode MS" pitchFamily="50" charset="-127"/>
                <a:ea typeface="Arial Unicode MS" pitchFamily="50" charset="-127"/>
                <a:cs typeface="Arial Unicode MS" pitchFamily="50" charset="-127"/>
              </a:rPr>
              <a:t>Draw the bottom of the sea below to emphasize</a:t>
            </a:r>
          </a:p>
          <a:p>
            <a:pPr marL="285750" lvl="0" indent="-285750" latinLnBrk="0">
              <a:defRPr/>
            </a:pPr>
            <a:r>
              <a:rPr lang="en-US" sz="1400" dirty="0">
                <a:solidFill>
                  <a:schemeClr val="bg2">
                    <a:lumMod val="90000"/>
                  </a:schemeClr>
                </a:solidFill>
                <a:latin typeface="Arial Unicode MS" pitchFamily="50" charset="-127"/>
                <a:ea typeface="Arial Unicode MS" pitchFamily="50" charset="-127"/>
                <a:cs typeface="Arial Unicode MS" pitchFamily="50" charset="-127"/>
              </a:rPr>
              <a:t>      that it is underwater</a:t>
            </a:r>
            <a:endParaRPr kumimoji="0" lang="ko-KR" altLang="en-US" sz="14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pic>
        <p:nvPicPr>
          <p:cNvPr id="35" name="그림 34">
            <a:extLst>
              <a:ext uri="{FF2B5EF4-FFF2-40B4-BE49-F238E27FC236}">
                <a16:creationId xmlns:a16="http://schemas.microsoft.com/office/drawing/2014/main" id="{18029DE8-9D80-4581-A45F-725FE3BB4B5E}"/>
              </a:ext>
            </a:extLst>
          </p:cNvPr>
          <p:cNvPicPr>
            <a:picLocks noChangeAspect="1"/>
          </p:cNvPicPr>
          <p:nvPr/>
        </p:nvPicPr>
        <p:blipFill>
          <a:blip r:embed="rId3"/>
          <a:stretch>
            <a:fillRect/>
          </a:stretch>
        </p:blipFill>
        <p:spPr>
          <a:xfrm>
            <a:off x="970694" y="4119858"/>
            <a:ext cx="2889057" cy="1865926"/>
          </a:xfrm>
          <a:prstGeom prst="rect">
            <a:avLst/>
          </a:prstGeom>
        </p:spPr>
      </p:pic>
      <p:sp>
        <p:nvSpPr>
          <p:cNvPr id="36" name="TextBox 35">
            <a:extLst>
              <a:ext uri="{FF2B5EF4-FFF2-40B4-BE49-F238E27FC236}">
                <a16:creationId xmlns:a16="http://schemas.microsoft.com/office/drawing/2014/main" id="{75CE6EC1-492D-438E-B91B-8D748BCFAA51}"/>
              </a:ext>
            </a:extLst>
          </p:cNvPr>
          <p:cNvSpPr txBox="1"/>
          <p:nvPr/>
        </p:nvSpPr>
        <p:spPr>
          <a:xfrm>
            <a:off x="749781" y="6135274"/>
            <a:ext cx="4187959" cy="461665"/>
          </a:xfrm>
          <a:prstGeom prst="rect">
            <a:avLst/>
          </a:prstGeom>
          <a:noFill/>
        </p:spPr>
        <p:txBody>
          <a:bodyPr wrap="square" rtlCol="0">
            <a:spAutoFit/>
          </a:bodyPr>
          <a:lstStyle/>
          <a:p>
            <a:pPr lvl="0" latinLnBrk="0">
              <a:defRPr/>
            </a:pPr>
            <a:r>
              <a:rPr lang="en-US" sz="1200" dirty="0">
                <a:solidFill>
                  <a:schemeClr val="bg2">
                    <a:lumMod val="90000"/>
                  </a:schemeClr>
                </a:solidFill>
                <a:latin typeface="Arial Unicode MS" pitchFamily="50" charset="-127"/>
                <a:ea typeface="Arial Unicode MS" pitchFamily="50" charset="-127"/>
                <a:cs typeface="Arial Unicode MS" pitchFamily="50" charset="-127"/>
              </a:rPr>
              <a:t>Underwater creatures such as starfish, coral reef &amp; seaweed Includes 4~7 (not too complicated)</a:t>
            </a:r>
            <a:endParaRPr kumimoji="0" lang="ko-KR" altLang="en-US" sz="12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cxnSp>
        <p:nvCxnSpPr>
          <p:cNvPr id="37" name="직선 화살표 연결선 36">
            <a:extLst>
              <a:ext uri="{FF2B5EF4-FFF2-40B4-BE49-F238E27FC236}">
                <a16:creationId xmlns:a16="http://schemas.microsoft.com/office/drawing/2014/main" id="{3D1D18AA-51B4-4BD6-8AE3-73D5C5367C41}"/>
              </a:ext>
            </a:extLst>
          </p:cNvPr>
          <p:cNvCxnSpPr>
            <a:cxnSpLocks/>
          </p:cNvCxnSpPr>
          <p:nvPr/>
        </p:nvCxnSpPr>
        <p:spPr>
          <a:xfrm flipH="1" flipV="1">
            <a:off x="4468377" y="2901932"/>
            <a:ext cx="1017587" cy="559825"/>
          </a:xfrm>
          <a:prstGeom prst="straightConnector1">
            <a:avLst/>
          </a:prstGeom>
          <a:noFill/>
          <a:ln w="25400" cap="flat" cmpd="sng" algn="ctr">
            <a:solidFill>
              <a:sysClr val="windowText" lastClr="000000"/>
            </a:solidFill>
            <a:prstDash val="solid"/>
            <a:miter lim="800000"/>
            <a:tailEnd type="arrow"/>
          </a:ln>
          <a:effectLst/>
        </p:spPr>
      </p:cxnSp>
      <p:sp>
        <p:nvSpPr>
          <p:cNvPr id="38" name="TextBox 37">
            <a:extLst>
              <a:ext uri="{FF2B5EF4-FFF2-40B4-BE49-F238E27FC236}">
                <a16:creationId xmlns:a16="http://schemas.microsoft.com/office/drawing/2014/main" id="{1B041C10-105F-4FA3-BA2B-CA104B3738E7}"/>
              </a:ext>
            </a:extLst>
          </p:cNvPr>
          <p:cNvSpPr txBox="1"/>
          <p:nvPr/>
        </p:nvSpPr>
        <p:spPr>
          <a:xfrm>
            <a:off x="345259" y="1506177"/>
            <a:ext cx="5366493" cy="307777"/>
          </a:xfrm>
          <a:prstGeom prst="rect">
            <a:avLst/>
          </a:prstGeom>
          <a:noFill/>
        </p:spPr>
        <p:txBody>
          <a:bodyPr wrap="square" rtlCol="0">
            <a:spAutoFit/>
          </a:bodyPr>
          <a:lstStyle/>
          <a:p>
            <a:pPr marL="285750" lvl="0" indent="-285750" latinLnBrk="0">
              <a:buFont typeface="Arial" pitchFamily="34" charset="0"/>
              <a:buChar char="•"/>
              <a:defRPr/>
            </a:pPr>
            <a:r>
              <a:rPr lang="en-US" sz="1400" dirty="0">
                <a:solidFill>
                  <a:schemeClr val="bg2">
                    <a:lumMod val="90000"/>
                  </a:schemeClr>
                </a:solidFill>
                <a:latin typeface="Arial Unicode MS" pitchFamily="50" charset="-127"/>
                <a:ea typeface="Arial Unicode MS" pitchFamily="50" charset="-127"/>
                <a:cs typeface="Arial Unicode MS" pitchFamily="50" charset="-127"/>
              </a:rPr>
              <a:t>Wave foam expression on the boundary side</a:t>
            </a:r>
            <a:endParaRPr kumimoji="0" lang="ko-KR" altLang="en-US" sz="14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pic>
        <p:nvPicPr>
          <p:cNvPr id="39" name="그림 38" descr="건물, 물, 실외, 해변이(가) 표시된 사진&#10;&#10;자동 생성된 설명">
            <a:extLst>
              <a:ext uri="{FF2B5EF4-FFF2-40B4-BE49-F238E27FC236}">
                <a16:creationId xmlns:a16="http://schemas.microsoft.com/office/drawing/2014/main" id="{663F1B4C-CF77-4967-910B-444E4D3FB144}"/>
              </a:ext>
            </a:extLst>
          </p:cNvPr>
          <p:cNvPicPr>
            <a:picLocks noChangeAspect="1"/>
          </p:cNvPicPr>
          <p:nvPr/>
        </p:nvPicPr>
        <p:blipFill rotWithShape="1">
          <a:blip r:embed="rId4">
            <a:extLst>
              <a:ext uri="{28A0092B-C50C-407E-A947-70E740481C1C}">
                <a14:useLocalDpi xmlns:a14="http://schemas.microsoft.com/office/drawing/2010/main" val="0"/>
              </a:ext>
            </a:extLst>
          </a:blip>
          <a:srcRect l="17334" t="45461" b="5363"/>
          <a:stretch/>
        </p:blipFill>
        <p:spPr>
          <a:xfrm>
            <a:off x="684608" y="1890609"/>
            <a:ext cx="3603693" cy="1550631"/>
          </a:xfrm>
          <a:prstGeom prst="rect">
            <a:avLst/>
          </a:prstGeom>
        </p:spPr>
      </p:pic>
      <p:sp>
        <p:nvSpPr>
          <p:cNvPr id="40" name="타원 39">
            <a:extLst>
              <a:ext uri="{FF2B5EF4-FFF2-40B4-BE49-F238E27FC236}">
                <a16:creationId xmlns:a16="http://schemas.microsoft.com/office/drawing/2014/main" id="{A4224D5E-419E-4342-BC55-0900F871DF0F}"/>
              </a:ext>
            </a:extLst>
          </p:cNvPr>
          <p:cNvSpPr/>
          <p:nvPr/>
        </p:nvSpPr>
        <p:spPr>
          <a:xfrm>
            <a:off x="1140780" y="2073985"/>
            <a:ext cx="2547500" cy="532235"/>
          </a:xfrm>
          <a:prstGeom prst="ellipse">
            <a:avLst/>
          </a:prstGeom>
          <a:noFill/>
          <a:ln w="254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Unicode MS" pitchFamily="50" charset="-127"/>
              <a:ea typeface="Arial Unicode MS" pitchFamily="50" charset="-127"/>
              <a:cs typeface="Arial Unicode MS" pitchFamily="50" charset="-127"/>
            </a:endParaRPr>
          </a:p>
        </p:txBody>
      </p:sp>
      <p:pic>
        <p:nvPicPr>
          <p:cNvPr id="41" name="그림 40" descr="실외, 평면, 보트, 고정된이(가) 표시된 사진&#10;&#10;자동 생성된 설명">
            <a:extLst>
              <a:ext uri="{FF2B5EF4-FFF2-40B4-BE49-F238E27FC236}">
                <a16:creationId xmlns:a16="http://schemas.microsoft.com/office/drawing/2014/main" id="{AE792C53-1654-4532-B810-1FE42C443F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250" b="53580"/>
          <a:stretch/>
        </p:blipFill>
        <p:spPr>
          <a:xfrm>
            <a:off x="10754272" y="5170276"/>
            <a:ext cx="1218096" cy="560339"/>
          </a:xfrm>
          <a:prstGeom prst="rect">
            <a:avLst/>
          </a:prstGeom>
        </p:spPr>
      </p:pic>
      <p:sp>
        <p:nvSpPr>
          <p:cNvPr id="43" name="TextBox 42">
            <a:extLst>
              <a:ext uri="{FF2B5EF4-FFF2-40B4-BE49-F238E27FC236}">
                <a16:creationId xmlns:a16="http://schemas.microsoft.com/office/drawing/2014/main" id="{766F9331-4F9D-4471-A274-CA8DFE5B4807}"/>
              </a:ext>
            </a:extLst>
          </p:cNvPr>
          <p:cNvSpPr txBox="1"/>
          <p:nvPr/>
        </p:nvSpPr>
        <p:spPr>
          <a:xfrm>
            <a:off x="10830743" y="2080080"/>
            <a:ext cx="1196161"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3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(Dark</a:t>
            </a:r>
            <a:r>
              <a:rPr kumimoji="0" lang="en-US" altLang="ko-KR" sz="1300" b="1" i="0" u="none" strike="noStrike" kern="0" cap="none" spc="0" normalizeH="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 sky)</a:t>
            </a:r>
            <a:endParaRPr kumimoji="0" lang="en-US" altLang="ko-KR" sz="13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sp>
        <p:nvSpPr>
          <p:cNvPr id="44" name="TextBox 43"/>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45" name="TextBox 44"/>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46" name="TextBox 45"/>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47" name="TextBox 46"/>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5" name="TextBox 24">
            <a:extLst>
              <a:ext uri="{FF2B5EF4-FFF2-40B4-BE49-F238E27FC236}">
                <a16:creationId xmlns:a16="http://schemas.microsoft.com/office/drawing/2014/main" id="{63D1CE62-EEE4-4CDF-8DF9-0A6EFD82F60C}"/>
              </a:ext>
            </a:extLst>
          </p:cNvPr>
          <p:cNvSpPr txBox="1"/>
          <p:nvPr/>
        </p:nvSpPr>
        <p:spPr>
          <a:xfrm>
            <a:off x="241194" y="71593"/>
            <a:ext cx="6042217" cy="369332"/>
          </a:xfrm>
          <a:prstGeom prst="rect">
            <a:avLst/>
          </a:prstGeom>
          <a:noFill/>
        </p:spPr>
        <p:txBody>
          <a:bodyPr wrap="square" rtlCol="0">
            <a:spAutoFit/>
          </a:bodyPr>
          <a:lstStyle/>
          <a:p>
            <a:r>
              <a:rPr lang="ja-JP" altLang="en-US" b="0" i="0" dirty="0">
                <a:solidFill>
                  <a:srgbClr val="000000"/>
                </a:solidFill>
                <a:effectLst/>
                <a:latin typeface="Noto Sans JP Medium" panose="020B0200000000000000" pitchFamily="34" charset="-128"/>
                <a:ea typeface="Noto Sans JP Medium" panose="020B0200000000000000" pitchFamily="34" charset="-128"/>
              </a:rPr>
              <a:t>いくつかの役に立つ要素を自由に記入しましょう</a:t>
            </a:r>
            <a:endParaRPr lang="en-US" sz="1600" dirty="0">
              <a:latin typeface="Noto Sans JP Medium" panose="020B0200000000000000" pitchFamily="34" charset="-128"/>
              <a:ea typeface="Noto Sans JP Medium" panose="020B0200000000000000" pitchFamily="34" charset="-128"/>
              <a:cs typeface="Arial Unicode MS" pitchFamily="50" charset="-127"/>
            </a:endParaRPr>
          </a:p>
        </p:txBody>
      </p:sp>
      <p:sp>
        <p:nvSpPr>
          <p:cNvPr id="42" name="TextBox 41">
            <a:extLst>
              <a:ext uri="{FF2B5EF4-FFF2-40B4-BE49-F238E27FC236}">
                <a16:creationId xmlns:a16="http://schemas.microsoft.com/office/drawing/2014/main" id="{32B4E6C7-7260-4740-BB8F-4AFAE405D429}"/>
              </a:ext>
            </a:extLst>
          </p:cNvPr>
          <p:cNvSpPr txBox="1"/>
          <p:nvPr/>
        </p:nvSpPr>
        <p:spPr>
          <a:xfrm>
            <a:off x="5456552" y="146699"/>
            <a:ext cx="2126154" cy="246221"/>
          </a:xfrm>
          <a:prstGeom prst="rect">
            <a:avLst/>
          </a:prstGeom>
          <a:noFill/>
        </p:spPr>
        <p:txBody>
          <a:bodyPr wrap="square" rtlCol="0">
            <a:spAutoFit/>
          </a:bodyPr>
          <a:lstStyle/>
          <a:p>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Free Form Page</a:t>
            </a:r>
            <a:endParaRPr lang="ko-KR" altLang="en-US" sz="1000" b="1" dirty="0">
              <a:solidFill>
                <a:srgbClr val="00B0F0"/>
              </a:solidFill>
              <a:latin typeface="Noto Sans JP Medium" panose="020B0200000000000000" pitchFamily="34" charset="-128"/>
            </a:endParaRPr>
          </a:p>
        </p:txBody>
      </p:sp>
    </p:spTree>
    <p:extLst>
      <p:ext uri="{BB962C8B-B14F-4D97-AF65-F5344CB8AC3E}">
        <p14:creationId xmlns:p14="http://schemas.microsoft.com/office/powerpoint/2010/main" val="293585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298174" y="471703"/>
            <a:ext cx="11746681" cy="625377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9" name="그림 8" descr="텍스트, 그리기, 지도이(가) 표시된 사진&#10;&#10;자동 생성된 설명">
            <a:extLst>
              <a:ext uri="{FF2B5EF4-FFF2-40B4-BE49-F238E27FC236}">
                <a16:creationId xmlns:a16="http://schemas.microsoft.com/office/drawing/2014/main" id="{E2ED3E19-79C3-44F2-A9AB-82970C11E2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84" b="4444"/>
          <a:stretch/>
        </p:blipFill>
        <p:spPr>
          <a:xfrm>
            <a:off x="809811" y="960001"/>
            <a:ext cx="4294850" cy="5525628"/>
          </a:xfrm>
          <a:prstGeom prst="rect">
            <a:avLst/>
          </a:prstGeom>
        </p:spPr>
      </p:pic>
      <p:sp>
        <p:nvSpPr>
          <p:cNvPr id="11" name="TextBox 10">
            <a:extLst>
              <a:ext uri="{FF2B5EF4-FFF2-40B4-BE49-F238E27FC236}">
                <a16:creationId xmlns:a16="http://schemas.microsoft.com/office/drawing/2014/main" id="{0330183D-0888-43DC-A547-D7B9B55BE4F7}"/>
              </a:ext>
            </a:extLst>
          </p:cNvPr>
          <p:cNvSpPr txBox="1"/>
          <p:nvPr/>
        </p:nvSpPr>
        <p:spPr>
          <a:xfrm>
            <a:off x="564038" y="590669"/>
            <a:ext cx="11849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2. </a:t>
            </a:r>
            <a:r>
              <a:rPr lang="en-US" altLang="ko-KR" b="1" kern="0" dirty="0">
                <a:solidFill>
                  <a:schemeClr val="bg2">
                    <a:lumMod val="90000"/>
                  </a:schemeClr>
                </a:solidFill>
                <a:latin typeface="Arial Unicode MS" pitchFamily="50" charset="-127"/>
                <a:ea typeface="Arial Unicode MS" pitchFamily="50" charset="-127"/>
                <a:cs typeface="Arial Unicode MS" pitchFamily="50" charset="-127"/>
              </a:rPr>
              <a:t>Device</a:t>
            </a:r>
            <a:endParaRPr kumimoji="0" lang="ko-KR" altLang="en-US" sz="18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pic>
        <p:nvPicPr>
          <p:cNvPr id="12" name="그림 11" descr="테이블, 녹색, 앉아있는, 회로이(가) 표시된 사진&#10;&#10;자동 생성된 설명">
            <a:extLst>
              <a:ext uri="{FF2B5EF4-FFF2-40B4-BE49-F238E27FC236}">
                <a16:creationId xmlns:a16="http://schemas.microsoft.com/office/drawing/2014/main" id="{7A23FFD9-0A94-458B-9CE5-3DDC9E0F1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50" t="5000" r="11389" b="7778"/>
          <a:stretch/>
        </p:blipFill>
        <p:spPr>
          <a:xfrm>
            <a:off x="5963272" y="1903676"/>
            <a:ext cx="2263156" cy="1977638"/>
          </a:xfrm>
          <a:prstGeom prst="rect">
            <a:avLst/>
          </a:prstGeom>
        </p:spPr>
      </p:pic>
      <p:pic>
        <p:nvPicPr>
          <p:cNvPr id="13" name="그림 12">
            <a:extLst>
              <a:ext uri="{FF2B5EF4-FFF2-40B4-BE49-F238E27FC236}">
                <a16:creationId xmlns:a16="http://schemas.microsoft.com/office/drawing/2014/main" id="{40177CE4-ED9C-4C9D-94EA-3668A227AC75}"/>
              </a:ext>
            </a:extLst>
          </p:cNvPr>
          <p:cNvPicPr>
            <a:picLocks noChangeAspect="1"/>
          </p:cNvPicPr>
          <p:nvPr/>
        </p:nvPicPr>
        <p:blipFill rotWithShape="1">
          <a:blip r:embed="rId4"/>
          <a:srcRect l="26750" t="48590"/>
          <a:stretch/>
        </p:blipFill>
        <p:spPr>
          <a:xfrm>
            <a:off x="8592185" y="1578242"/>
            <a:ext cx="2992026" cy="2775842"/>
          </a:xfrm>
          <a:prstGeom prst="rect">
            <a:avLst/>
          </a:prstGeom>
        </p:spPr>
      </p:pic>
      <p:cxnSp>
        <p:nvCxnSpPr>
          <p:cNvPr id="14" name="직선 화살표 연결선 13">
            <a:extLst>
              <a:ext uri="{FF2B5EF4-FFF2-40B4-BE49-F238E27FC236}">
                <a16:creationId xmlns:a16="http://schemas.microsoft.com/office/drawing/2014/main" id="{3A86CC43-083D-432C-8FDC-1C6A7C466706}"/>
              </a:ext>
            </a:extLst>
          </p:cNvPr>
          <p:cNvCxnSpPr>
            <a:cxnSpLocks/>
          </p:cNvCxnSpPr>
          <p:nvPr/>
        </p:nvCxnSpPr>
        <p:spPr>
          <a:xfrm flipV="1">
            <a:off x="4398224" y="3202350"/>
            <a:ext cx="0" cy="514821"/>
          </a:xfrm>
          <a:prstGeom prst="straightConnector1">
            <a:avLst/>
          </a:prstGeom>
          <a:noFill/>
          <a:ln w="25400" cap="flat" cmpd="sng" algn="ctr">
            <a:solidFill>
              <a:sysClr val="windowText" lastClr="000000"/>
            </a:solidFill>
            <a:prstDash val="solid"/>
            <a:miter lim="800000"/>
            <a:tailEnd type="arrow"/>
          </a:ln>
          <a:effectLst/>
        </p:spPr>
      </p:cxnSp>
      <p:sp>
        <p:nvSpPr>
          <p:cNvPr id="15" name="TextBox 14">
            <a:extLst>
              <a:ext uri="{FF2B5EF4-FFF2-40B4-BE49-F238E27FC236}">
                <a16:creationId xmlns:a16="http://schemas.microsoft.com/office/drawing/2014/main" id="{32153B64-557C-4DA5-9FA4-7A9AD0C5E639}"/>
              </a:ext>
            </a:extLst>
          </p:cNvPr>
          <p:cNvSpPr txBox="1"/>
          <p:nvPr/>
        </p:nvSpPr>
        <p:spPr>
          <a:xfrm>
            <a:off x="3194098" y="2652214"/>
            <a:ext cx="2403222" cy="523220"/>
          </a:xfrm>
          <a:prstGeom prst="rect">
            <a:avLst/>
          </a:prstGeom>
          <a:noFill/>
        </p:spPr>
        <p:txBody>
          <a:bodyPr wrap="none" rtlCol="0">
            <a:spAutoFit/>
          </a:bodyPr>
          <a:lstStyle/>
          <a:p>
            <a:pPr lvl="0" latinLnBrk="0">
              <a:defRPr/>
            </a:pPr>
            <a:r>
              <a:rPr lang="en-US" sz="1400" dirty="0">
                <a:solidFill>
                  <a:schemeClr val="bg2">
                    <a:lumMod val="90000"/>
                  </a:schemeClr>
                </a:solidFill>
                <a:latin typeface="Arial Unicode MS" pitchFamily="50" charset="-127"/>
                <a:ea typeface="Arial Unicode MS" pitchFamily="50" charset="-127"/>
                <a:cs typeface="Arial Unicode MS" pitchFamily="50" charset="-127"/>
              </a:rPr>
              <a:t>Connect between Light bulb</a:t>
            </a:r>
          </a:p>
          <a:p>
            <a:pPr lvl="0" latinLnBrk="0">
              <a:defRPr/>
            </a:pPr>
            <a:r>
              <a:rPr lang="en-US" sz="1400" dirty="0">
                <a:solidFill>
                  <a:schemeClr val="bg2">
                    <a:lumMod val="90000"/>
                  </a:schemeClr>
                </a:solidFill>
                <a:latin typeface="Arial Unicode MS" pitchFamily="50" charset="-127"/>
                <a:ea typeface="Arial Unicode MS" pitchFamily="50" charset="-127"/>
                <a:cs typeface="Arial Unicode MS" pitchFamily="50" charset="-127"/>
              </a:rPr>
              <a:t>and battery (red/black)</a:t>
            </a:r>
            <a:endParaRPr kumimoji="0" lang="ko-KR" altLang="en-US" sz="13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cxnSp>
        <p:nvCxnSpPr>
          <p:cNvPr id="16" name="직선 화살표 연결선 15">
            <a:extLst>
              <a:ext uri="{FF2B5EF4-FFF2-40B4-BE49-F238E27FC236}">
                <a16:creationId xmlns:a16="http://schemas.microsoft.com/office/drawing/2014/main" id="{CC7B6242-68E1-46DF-9A71-056A04E0A45B}"/>
              </a:ext>
            </a:extLst>
          </p:cNvPr>
          <p:cNvCxnSpPr>
            <a:cxnSpLocks/>
          </p:cNvCxnSpPr>
          <p:nvPr/>
        </p:nvCxnSpPr>
        <p:spPr>
          <a:xfrm flipV="1">
            <a:off x="4565374" y="4000280"/>
            <a:ext cx="1530624" cy="1444421"/>
          </a:xfrm>
          <a:prstGeom prst="straightConnector1">
            <a:avLst/>
          </a:prstGeom>
          <a:noFill/>
          <a:ln w="25400" cap="flat" cmpd="sng" algn="ctr">
            <a:solidFill>
              <a:sysClr val="windowText" lastClr="000000"/>
            </a:solidFill>
            <a:prstDash val="solid"/>
            <a:miter lim="800000"/>
            <a:tailEnd type="arrow"/>
          </a:ln>
          <a:effectLst/>
        </p:spPr>
      </p:cxnSp>
      <p:sp>
        <p:nvSpPr>
          <p:cNvPr id="17" name="TextBox 16">
            <a:extLst>
              <a:ext uri="{FF2B5EF4-FFF2-40B4-BE49-F238E27FC236}">
                <a16:creationId xmlns:a16="http://schemas.microsoft.com/office/drawing/2014/main" id="{EB2698E9-BC9C-4233-B7D2-039FF0AA620B}"/>
              </a:ext>
            </a:extLst>
          </p:cNvPr>
          <p:cNvSpPr txBox="1"/>
          <p:nvPr/>
        </p:nvSpPr>
        <p:spPr>
          <a:xfrm>
            <a:off x="6148966" y="1087117"/>
            <a:ext cx="5483813" cy="32316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ko-KR" sz="15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Seawater</a:t>
            </a:r>
            <a:r>
              <a:rPr kumimoji="0" lang="en-US" altLang="ko-KR" sz="1500" b="1" i="0" u="none" strike="noStrike" kern="0" cap="none" spc="0" normalizeH="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 battery module</a:t>
            </a:r>
            <a:endParaRPr kumimoji="0" lang="ko-KR" altLang="en-US" sz="15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sp>
        <p:nvSpPr>
          <p:cNvPr id="18" name="TextBox 17">
            <a:extLst>
              <a:ext uri="{FF2B5EF4-FFF2-40B4-BE49-F238E27FC236}">
                <a16:creationId xmlns:a16="http://schemas.microsoft.com/office/drawing/2014/main" id="{F44775F6-99B8-497F-B293-9F5671863E77}"/>
              </a:ext>
            </a:extLst>
          </p:cNvPr>
          <p:cNvSpPr txBox="1"/>
          <p:nvPr/>
        </p:nvSpPr>
        <p:spPr>
          <a:xfrm>
            <a:off x="5686668" y="4767985"/>
            <a:ext cx="5978110" cy="1477328"/>
          </a:xfrm>
          <a:prstGeom prst="rect">
            <a:avLst/>
          </a:prstGeom>
          <a:noFill/>
        </p:spPr>
        <p:txBody>
          <a:bodyPr wrap="square" rtlCol="0">
            <a:spAutoFit/>
          </a:bodyPr>
          <a:lstStyle/>
          <a:p>
            <a:pPr marL="285750" lvl="0" indent="-285750" latinLnBrk="0">
              <a:lnSpc>
                <a:spcPct val="150000"/>
              </a:lnSpc>
              <a:buFont typeface="Arial" panose="020B0604020202020204" pitchFamily="34" charset="0"/>
              <a:buChar char="•"/>
              <a:defRPr/>
            </a:pPr>
            <a:r>
              <a:rPr lang="en-US" sz="1200" dirty="0">
                <a:solidFill>
                  <a:schemeClr val="bg2">
                    <a:lumMod val="90000"/>
                  </a:schemeClr>
                </a:solidFill>
                <a:latin typeface="Arial Unicode MS" pitchFamily="50" charset="-127"/>
                <a:ea typeface="Arial Unicode MS" pitchFamily="50" charset="-127"/>
                <a:cs typeface="Arial Unicode MS" pitchFamily="50" charset="-127"/>
              </a:rPr>
              <a:t>Module in which single cells of seawater battery are stacked (no matter the number of cells, appropriately) </a:t>
            </a:r>
          </a:p>
          <a:p>
            <a:pPr marL="285750" lvl="0" indent="-285750" latinLnBrk="0">
              <a:lnSpc>
                <a:spcPct val="150000"/>
              </a:lnSpc>
              <a:buFont typeface="Arial" panose="020B0604020202020204" pitchFamily="34" charset="0"/>
              <a:buChar char="•"/>
              <a:defRPr/>
            </a:pPr>
            <a:r>
              <a:rPr lang="en-US" sz="1200" dirty="0">
                <a:solidFill>
                  <a:schemeClr val="bg2">
                    <a:lumMod val="90000"/>
                  </a:schemeClr>
                </a:solidFill>
                <a:latin typeface="Arial Unicode MS" pitchFamily="50" charset="-127"/>
                <a:ea typeface="Arial Unicode MS" pitchFamily="50" charset="-127"/>
                <a:cs typeface="Arial Unicode MS" pitchFamily="50" charset="-127"/>
              </a:rPr>
              <a:t>As shown in the picture on the right, Na+ ions from seawater enter the cell. </a:t>
            </a:r>
          </a:p>
          <a:p>
            <a:pPr marL="285750" lvl="0" indent="-285750" latinLnBrk="0">
              <a:lnSpc>
                <a:spcPct val="150000"/>
              </a:lnSpc>
              <a:buFont typeface="Arial" panose="020B0604020202020204" pitchFamily="34" charset="0"/>
              <a:buChar char="•"/>
              <a:defRPr/>
            </a:pPr>
            <a:r>
              <a:rPr lang="en-US" sz="1200" dirty="0">
                <a:solidFill>
                  <a:schemeClr val="bg2">
                    <a:lumMod val="90000"/>
                  </a:schemeClr>
                </a:solidFill>
                <a:latin typeface="Arial Unicode MS" pitchFamily="50" charset="-127"/>
                <a:ea typeface="Arial Unicode MS" pitchFamily="50" charset="-127"/>
                <a:cs typeface="Arial Unicode MS" pitchFamily="50" charset="-127"/>
              </a:rPr>
              <a:t>Electricity or lightning representation on the cell surface as shown on the right </a:t>
            </a:r>
          </a:p>
          <a:p>
            <a:pPr marL="285750" lvl="0" indent="-285750" latinLnBrk="0">
              <a:lnSpc>
                <a:spcPct val="150000"/>
              </a:lnSpc>
              <a:buFont typeface="Arial" panose="020B0604020202020204" pitchFamily="34" charset="0"/>
              <a:buChar char="•"/>
              <a:defRPr/>
            </a:pPr>
            <a:r>
              <a:rPr lang="en-US" sz="1200" dirty="0">
                <a:solidFill>
                  <a:schemeClr val="bg2">
                    <a:lumMod val="90000"/>
                  </a:schemeClr>
                </a:solidFill>
                <a:latin typeface="Arial Unicode MS" pitchFamily="50" charset="-127"/>
                <a:ea typeface="Arial Unicode MS" pitchFamily="50" charset="-127"/>
                <a:cs typeface="Arial Unicode MS" pitchFamily="50" charset="-127"/>
              </a:rPr>
              <a:t>I hope it will have a more rich effect than the picture on the right</a:t>
            </a:r>
            <a:endParaRPr kumimoji="0" lang="ko-KR" altLang="en-US" sz="1200" b="1"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cxnSp>
        <p:nvCxnSpPr>
          <p:cNvPr id="19" name="직선 화살표 연결선 18">
            <a:extLst>
              <a:ext uri="{FF2B5EF4-FFF2-40B4-BE49-F238E27FC236}">
                <a16:creationId xmlns:a16="http://schemas.microsoft.com/office/drawing/2014/main" id="{2D282DE5-35D6-48FD-A5BE-35D978C93A30}"/>
              </a:ext>
            </a:extLst>
          </p:cNvPr>
          <p:cNvCxnSpPr>
            <a:cxnSpLocks/>
          </p:cNvCxnSpPr>
          <p:nvPr/>
        </p:nvCxnSpPr>
        <p:spPr>
          <a:xfrm flipV="1">
            <a:off x="8015050" y="1804804"/>
            <a:ext cx="0" cy="822788"/>
          </a:xfrm>
          <a:prstGeom prst="straightConnector1">
            <a:avLst/>
          </a:prstGeom>
          <a:noFill/>
          <a:ln w="12700" cap="flat" cmpd="sng" algn="ctr">
            <a:solidFill>
              <a:srgbClr val="FF0000"/>
            </a:solidFill>
            <a:prstDash val="solid"/>
            <a:miter lim="800000"/>
            <a:tailEnd type="triangle"/>
          </a:ln>
          <a:effectLst/>
        </p:spPr>
      </p:cxnSp>
      <p:cxnSp>
        <p:nvCxnSpPr>
          <p:cNvPr id="20" name="직선 화살표 연결선 19">
            <a:extLst>
              <a:ext uri="{FF2B5EF4-FFF2-40B4-BE49-F238E27FC236}">
                <a16:creationId xmlns:a16="http://schemas.microsoft.com/office/drawing/2014/main" id="{2F1A5031-88D2-46B0-A626-B0602D883944}"/>
              </a:ext>
            </a:extLst>
          </p:cNvPr>
          <p:cNvCxnSpPr>
            <a:cxnSpLocks/>
          </p:cNvCxnSpPr>
          <p:nvPr/>
        </p:nvCxnSpPr>
        <p:spPr>
          <a:xfrm flipV="1">
            <a:off x="7761050" y="1804804"/>
            <a:ext cx="0" cy="782969"/>
          </a:xfrm>
          <a:prstGeom prst="straightConnector1">
            <a:avLst/>
          </a:prstGeom>
          <a:noFill/>
          <a:ln w="12700" cap="flat" cmpd="sng" algn="ctr">
            <a:solidFill>
              <a:sysClr val="windowText" lastClr="000000"/>
            </a:solidFill>
            <a:prstDash val="solid"/>
            <a:miter lim="800000"/>
            <a:tailEnd type="triangle"/>
          </a:ln>
          <a:effectLst/>
        </p:spPr>
      </p:cxnSp>
      <p:sp>
        <p:nvSpPr>
          <p:cNvPr id="21" name="TextBox 20">
            <a:extLst>
              <a:ext uri="{FF2B5EF4-FFF2-40B4-BE49-F238E27FC236}">
                <a16:creationId xmlns:a16="http://schemas.microsoft.com/office/drawing/2014/main" id="{18EFCFDE-1281-45DB-9550-31A67D5A1C09}"/>
              </a:ext>
            </a:extLst>
          </p:cNvPr>
          <p:cNvSpPr txBox="1"/>
          <p:nvPr/>
        </p:nvSpPr>
        <p:spPr>
          <a:xfrm>
            <a:off x="7839361" y="1464015"/>
            <a:ext cx="434734"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300" b="0" i="0" u="none" strike="noStrike" kern="0" cap="none" spc="0" normalizeH="0" baseline="0" noProof="0" dirty="0">
                <a:ln>
                  <a:noFill/>
                </a:ln>
                <a:solidFill>
                  <a:srgbClr val="FF0000"/>
                </a:solidFill>
                <a:effectLst/>
                <a:uLnTx/>
                <a:uFillTx/>
                <a:latin typeface="Arial Unicode MS" pitchFamily="50" charset="-127"/>
                <a:ea typeface="Arial Unicode MS" pitchFamily="50" charset="-127"/>
                <a:cs typeface="Arial Unicode MS" pitchFamily="50" charset="-127"/>
              </a:rPr>
              <a:t>red</a:t>
            </a:r>
            <a:endParaRPr kumimoji="0" lang="ko-KR" altLang="en-US" sz="1300" b="0" i="0" u="none" strike="noStrike" kern="0" cap="none" spc="0" normalizeH="0" baseline="0" noProof="0" dirty="0">
              <a:ln>
                <a:noFill/>
              </a:ln>
              <a:solidFill>
                <a:srgbClr val="FF0000"/>
              </a:solidFill>
              <a:effectLst/>
              <a:uLnTx/>
              <a:uFillTx/>
              <a:latin typeface="Arial Unicode MS" pitchFamily="50" charset="-127"/>
              <a:ea typeface="Arial Unicode MS" pitchFamily="50" charset="-127"/>
              <a:cs typeface="Arial Unicode MS" pitchFamily="50" charset="-127"/>
            </a:endParaRPr>
          </a:p>
        </p:txBody>
      </p:sp>
      <p:sp>
        <p:nvSpPr>
          <p:cNvPr id="22" name="TextBox 21">
            <a:extLst>
              <a:ext uri="{FF2B5EF4-FFF2-40B4-BE49-F238E27FC236}">
                <a16:creationId xmlns:a16="http://schemas.microsoft.com/office/drawing/2014/main" id="{54B9CDF9-7DAB-413E-8395-E8E6118E02E2}"/>
              </a:ext>
            </a:extLst>
          </p:cNvPr>
          <p:cNvSpPr txBox="1"/>
          <p:nvPr/>
        </p:nvSpPr>
        <p:spPr>
          <a:xfrm>
            <a:off x="7362714" y="1452937"/>
            <a:ext cx="575799"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3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rPr>
              <a:t>black</a:t>
            </a:r>
            <a:endParaRPr kumimoji="0" lang="ko-KR" altLang="en-US" sz="1300" b="0" i="0" u="none" strike="noStrike" kern="0" cap="none" spc="0" normalizeH="0" baseline="0" noProof="0" dirty="0">
              <a:ln>
                <a:noFill/>
              </a:ln>
              <a:solidFill>
                <a:prstClr val="black"/>
              </a:solidFill>
              <a:effectLst/>
              <a:uLnTx/>
              <a:uFillTx/>
              <a:latin typeface="Arial Unicode MS" pitchFamily="50" charset="-127"/>
              <a:ea typeface="Arial Unicode MS" pitchFamily="50" charset="-127"/>
              <a:cs typeface="Arial Unicode MS" pitchFamily="50" charset="-127"/>
            </a:endParaRPr>
          </a:p>
        </p:txBody>
      </p:sp>
      <p:sp>
        <p:nvSpPr>
          <p:cNvPr id="25" name="TextBox 24"/>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6" name="TextBox 25"/>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7" name="TextBox 26"/>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8" name="TextBox 27"/>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3" name="TextBox 22">
            <a:extLst>
              <a:ext uri="{FF2B5EF4-FFF2-40B4-BE49-F238E27FC236}">
                <a16:creationId xmlns:a16="http://schemas.microsoft.com/office/drawing/2014/main" id="{33D2B800-23BA-47AF-9ACB-34E3A43299AD}"/>
              </a:ext>
            </a:extLst>
          </p:cNvPr>
          <p:cNvSpPr txBox="1"/>
          <p:nvPr/>
        </p:nvSpPr>
        <p:spPr>
          <a:xfrm>
            <a:off x="241194" y="71593"/>
            <a:ext cx="6042217" cy="369332"/>
          </a:xfrm>
          <a:prstGeom prst="rect">
            <a:avLst/>
          </a:prstGeom>
          <a:noFill/>
        </p:spPr>
        <p:txBody>
          <a:bodyPr wrap="square" rtlCol="0">
            <a:spAutoFit/>
          </a:bodyPr>
          <a:lstStyle/>
          <a:p>
            <a:r>
              <a:rPr lang="ja-JP" altLang="en-US" b="0" i="0" dirty="0">
                <a:solidFill>
                  <a:srgbClr val="000000"/>
                </a:solidFill>
                <a:effectLst/>
                <a:latin typeface="Noto Sans JP Medium" panose="020B0200000000000000" pitchFamily="34" charset="-128"/>
                <a:ea typeface="Noto Sans JP Medium" panose="020B0200000000000000" pitchFamily="34" charset="-128"/>
              </a:rPr>
              <a:t>いくつかの役に立つ要素を自由に記入しましょう</a:t>
            </a:r>
            <a:endParaRPr lang="en-US" sz="1600" dirty="0">
              <a:latin typeface="Noto Sans JP Medium" panose="020B0200000000000000" pitchFamily="34" charset="-128"/>
              <a:ea typeface="Noto Sans JP Medium" panose="020B0200000000000000" pitchFamily="34" charset="-128"/>
              <a:cs typeface="Arial Unicode MS" pitchFamily="50" charset="-127"/>
            </a:endParaRPr>
          </a:p>
        </p:txBody>
      </p:sp>
      <p:sp>
        <p:nvSpPr>
          <p:cNvPr id="29" name="TextBox 28">
            <a:extLst>
              <a:ext uri="{FF2B5EF4-FFF2-40B4-BE49-F238E27FC236}">
                <a16:creationId xmlns:a16="http://schemas.microsoft.com/office/drawing/2014/main" id="{0823B160-4CDA-4322-85CE-59E9B2101628}"/>
              </a:ext>
            </a:extLst>
          </p:cNvPr>
          <p:cNvSpPr txBox="1"/>
          <p:nvPr/>
        </p:nvSpPr>
        <p:spPr>
          <a:xfrm>
            <a:off x="5456552" y="146699"/>
            <a:ext cx="2126154" cy="246221"/>
          </a:xfrm>
          <a:prstGeom prst="rect">
            <a:avLst/>
          </a:prstGeom>
          <a:noFill/>
        </p:spPr>
        <p:txBody>
          <a:bodyPr wrap="square" rtlCol="0">
            <a:spAutoFit/>
          </a:bodyPr>
          <a:lstStyle/>
          <a:p>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Free Form Page</a:t>
            </a:r>
            <a:endParaRPr lang="ko-KR" altLang="en-US" sz="1000" b="1" dirty="0">
              <a:solidFill>
                <a:srgbClr val="00B0F0"/>
              </a:solidFill>
              <a:latin typeface="Noto Sans JP Medium" panose="020B0200000000000000" pitchFamily="34" charset="-128"/>
            </a:endParaRPr>
          </a:p>
        </p:txBody>
      </p:sp>
    </p:spTree>
    <p:extLst>
      <p:ext uri="{BB962C8B-B14F-4D97-AF65-F5344CB8AC3E}">
        <p14:creationId xmlns:p14="http://schemas.microsoft.com/office/powerpoint/2010/main" val="941087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298174" y="471703"/>
            <a:ext cx="11746681" cy="625377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p:cNvSpPr txBox="1"/>
          <p:nvPr/>
        </p:nvSpPr>
        <p:spPr>
          <a:xfrm>
            <a:off x="241194" y="71593"/>
            <a:ext cx="6042217" cy="338554"/>
          </a:xfrm>
          <a:prstGeom prst="rect">
            <a:avLst/>
          </a:prstGeom>
          <a:noFill/>
        </p:spPr>
        <p:txBody>
          <a:bodyPr wrap="square" rtlCol="0">
            <a:spAutoFit/>
          </a:bodyPr>
          <a:lstStyle/>
          <a:p>
            <a:r>
              <a:rPr lang="ko-KR" altLang="en-US" sz="1600" b="0" i="0" dirty="0">
                <a:solidFill>
                  <a:srgbClr val="000000"/>
                </a:solidFill>
                <a:effectLst/>
                <a:latin typeface="Noto Sans CJK KR Medium" panose="020B0600000000000000" pitchFamily="34" charset="-127"/>
                <a:ea typeface="Noto Sans CJK KR Medium" panose="020B0600000000000000" pitchFamily="34" charset="-127"/>
              </a:rPr>
              <a:t>結果</a:t>
            </a:r>
            <a:endParaRPr lang="en-US" sz="1600" dirty="0">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25" name="TextBox 24"/>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6" name="TextBox 25"/>
          <p:cNvSpPr txBox="1"/>
          <p:nvPr/>
        </p:nvSpPr>
        <p:spPr>
          <a:xfrm rot="16200000">
            <a:off x="-3633726"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7" name="TextBox 26"/>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8" name="TextBox 27"/>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pic>
        <p:nvPicPr>
          <p:cNvPr id="3" name="그림 2" descr="텍스트이(가) 표시된 사진&#10;&#10;자동 생성된 설명">
            <a:extLst>
              <a:ext uri="{FF2B5EF4-FFF2-40B4-BE49-F238E27FC236}">
                <a16:creationId xmlns:a16="http://schemas.microsoft.com/office/drawing/2014/main" id="{3D9EDF10-5994-BDF1-B33A-84D5877962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6297" y="598923"/>
            <a:ext cx="4525628" cy="6039907"/>
          </a:xfrm>
          <a:prstGeom prst="rect">
            <a:avLst/>
          </a:prstGeom>
        </p:spPr>
      </p:pic>
    </p:spTree>
    <p:extLst>
      <p:ext uri="{BB962C8B-B14F-4D97-AF65-F5344CB8AC3E}">
        <p14:creationId xmlns:p14="http://schemas.microsoft.com/office/powerpoint/2010/main" val="181106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474133" y="152400"/>
            <a:ext cx="11428969" cy="1660263"/>
          </a:xfrm>
          <a:prstGeom prst="rect">
            <a:avLst/>
          </a:prstGeom>
          <a:noFill/>
        </p:spPr>
        <p:txBody>
          <a:bodyPr wrap="square" rtlCol="0">
            <a:spAutoFit/>
          </a:bodyPr>
          <a:lstStyle/>
          <a:p>
            <a:r>
              <a:rPr lang="ja-JP" altLang="en-US" b="0" i="0" dirty="0">
                <a:solidFill>
                  <a:srgbClr val="000000"/>
                </a:solidFill>
                <a:effectLst/>
                <a:latin typeface="Noto Sans JP SemiBold" panose="020B0200000000000000" pitchFamily="34" charset="-128"/>
                <a:ea typeface="Noto Sans JP SemiBold" panose="020B0200000000000000" pitchFamily="34" charset="-128"/>
              </a:rPr>
              <a:t>ありがとうございます</a:t>
            </a:r>
            <a:r>
              <a:rPr lang="ko-KR" altLang="en-US" b="0" i="0" dirty="0">
                <a:solidFill>
                  <a:srgbClr val="000000"/>
                </a:solidFill>
                <a:effectLst/>
                <a:latin typeface="Noto Sans JP SemiBold" panose="020B0200000000000000" pitchFamily="34" charset="-128"/>
              </a:rPr>
              <a:t>。</a:t>
            </a:r>
            <a:endParaRPr lang="en-US" altLang="ko-KR" b="0" i="0" dirty="0">
              <a:solidFill>
                <a:srgbClr val="000000"/>
              </a:solidFill>
              <a:effectLst/>
              <a:latin typeface="Noto Sans JP SemiBold" panose="020B0200000000000000" pitchFamily="34" charset="-128"/>
              <a:ea typeface="Arial Unicode MS" pitchFamily="50" charset="-127"/>
            </a:endParaRPr>
          </a:p>
          <a:p>
            <a:pPr algn="ctr"/>
            <a:endParaRPr lang="en-US" altLang="ko-KR" sz="3200" dirty="0">
              <a:latin typeface="Arial Unicode MS" pitchFamily="50" charset="-127"/>
              <a:ea typeface="Arial Unicode MS" pitchFamily="50" charset="-127"/>
              <a:cs typeface="Arial Unicode MS" pitchFamily="50" charset="-127"/>
            </a:endParaRPr>
          </a:p>
          <a:p>
            <a:pPr>
              <a:lnSpc>
                <a:spcPct val="150000"/>
              </a:lnSpc>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作業要請を通じて効果的な意思疎通ができると判断します。 ただし、一般的に研究は個人によって行われないため、複数の意見を取りまとめることが重要です。 </a:t>
            </a:r>
          </a:p>
          <a:p>
            <a:pPr>
              <a:lnSpc>
                <a:spcPct val="150000"/>
              </a:lnSpc>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作業が終了した後、最終決定権者が結果をすべて変更することがよく発生します。 これは、不要な見積もりの増加と時間の無駄をもたらします。 </a:t>
            </a:r>
            <a:endParaRPr lang="en-US" altLang="ja-JP" sz="1200" b="0" i="0" dirty="0">
              <a:solidFill>
                <a:srgbClr val="000000"/>
              </a:solidFill>
              <a:effectLst/>
              <a:latin typeface="Noto Sans CJK KR Medium" panose="020B0600000000000000" pitchFamily="34" charset="-127"/>
              <a:ea typeface="Noto Sans CJK KR Medium" panose="020B0600000000000000" pitchFamily="34" charset="-127"/>
            </a:endParaRPr>
          </a:p>
          <a:p>
            <a:pPr>
              <a:lnSpc>
                <a:spcPct val="150000"/>
              </a:lnSpc>
            </a:pP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よろしければ、すべての著者と最終決定権者に本人が作成した作業要請書の同意を得るように要請してください。</a:t>
            </a:r>
            <a:endParaRPr lang="en-US" altLang="ko-KR" sz="1200" dirty="0">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9" name="TextBox 8"/>
          <p:cNvSpPr txBox="1"/>
          <p:nvPr/>
        </p:nvSpPr>
        <p:spPr>
          <a:xfrm>
            <a:off x="7114351" y="5451888"/>
            <a:ext cx="4456605" cy="892552"/>
          </a:xfrm>
          <a:prstGeom prst="rect">
            <a:avLst/>
          </a:prstGeom>
          <a:noFill/>
        </p:spPr>
        <p:txBody>
          <a:bodyPr wrap="none" rtlCol="0">
            <a:spAutoFit/>
          </a:bodyPr>
          <a:lstStyle/>
          <a:p>
            <a:r>
              <a:rPr lang="ja-JP" altLang="en-US" sz="1200" b="0" i="0" dirty="0">
                <a:solidFill>
                  <a:srgbClr val="FF0000"/>
                </a:solidFill>
                <a:effectLst/>
                <a:latin typeface="Noto Sans JP SemiBold" panose="020B0200000000000000" pitchFamily="34" charset="-128"/>
                <a:ea typeface="Noto Sans JP SemiBold" panose="020B0200000000000000" pitchFamily="34" charset="-128"/>
              </a:rPr>
              <a:t>私は、スケッチと資料が、対応するすべての著者と最終的な</a:t>
            </a:r>
            <a:endParaRPr lang="en-US" altLang="ja-JP" sz="1200" b="0" i="0" dirty="0">
              <a:solidFill>
                <a:srgbClr val="FF0000"/>
              </a:solidFill>
              <a:effectLst/>
              <a:latin typeface="Noto Sans JP SemiBold" panose="020B0200000000000000" pitchFamily="34" charset="-128"/>
              <a:ea typeface="Noto Sans JP SemiBold" panose="020B0200000000000000" pitchFamily="34" charset="-128"/>
            </a:endParaRPr>
          </a:p>
          <a:p>
            <a:r>
              <a:rPr lang="ja-JP" altLang="en-US" sz="1200" b="0" i="0" dirty="0">
                <a:solidFill>
                  <a:srgbClr val="FF0000"/>
                </a:solidFill>
                <a:effectLst/>
                <a:latin typeface="Noto Sans JP SemiBold" panose="020B0200000000000000" pitchFamily="34" charset="-128"/>
                <a:ea typeface="Noto Sans JP SemiBold" panose="020B0200000000000000" pitchFamily="34" charset="-128"/>
              </a:rPr>
              <a:t>意思決定者の同意を得て作成されたことを証明します。</a:t>
            </a:r>
            <a:endParaRPr lang="en-US" altLang="ko-KR" sz="1200" dirty="0">
              <a:solidFill>
                <a:srgbClr val="FF0000"/>
              </a:solidFill>
              <a:latin typeface="Noto Sans JP SemiBold" panose="020B0200000000000000" pitchFamily="34" charset="-128"/>
              <a:ea typeface="Noto Sans JP SemiBold" panose="020B0200000000000000" pitchFamily="34" charset="-128"/>
              <a:cs typeface="Arial Unicode MS" pitchFamily="50" charset="-127"/>
            </a:endParaRPr>
          </a:p>
          <a:p>
            <a:r>
              <a:rPr lang="ko-KR" altLang="en-US" sz="1400" dirty="0">
                <a:solidFill>
                  <a:srgbClr val="FF0000"/>
                </a:solidFill>
                <a:latin typeface="Arial Unicode MS" pitchFamily="50" charset="-127"/>
                <a:ea typeface="Arial Unicode MS" pitchFamily="50" charset="-127"/>
                <a:cs typeface="Arial Unicode MS" pitchFamily="50" charset="-127"/>
              </a:rPr>
              <a:t>                   </a:t>
            </a:r>
            <a:endParaRPr lang="en-US" altLang="ko-KR" sz="1400" dirty="0">
              <a:solidFill>
                <a:srgbClr val="FF0000"/>
              </a:solidFill>
              <a:latin typeface="Arial Unicode MS" pitchFamily="50" charset="-127"/>
              <a:ea typeface="Arial Unicode MS" pitchFamily="50" charset="-127"/>
              <a:cs typeface="Arial Unicode MS" pitchFamily="50" charset="-127"/>
            </a:endParaRPr>
          </a:p>
          <a:p>
            <a:r>
              <a:rPr lang="ko-KR" altLang="en-US"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ko-KR" altLang="en-US" sz="1200" b="1" i="0" dirty="0">
                <a:solidFill>
                  <a:srgbClr val="FF0000"/>
                </a:solidFill>
                <a:effectLst/>
                <a:latin typeface="Noto Sans CJK KR Medium" panose="020B0600000000000000" pitchFamily="34" charset="-127"/>
                <a:ea typeface="Noto Sans CJK KR Medium" panose="020B0600000000000000" pitchFamily="34" charset="-127"/>
              </a:rPr>
              <a:t>日付</a:t>
            </a:r>
            <a:r>
              <a:rPr lang="ko-KR" altLang="en-US"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altLang="ko-KR"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altLang="ko-KR" sz="1200" dirty="0">
                <a:solidFill>
                  <a:schemeClr val="bg2">
                    <a:lumMod val="90000"/>
                  </a:schemeClr>
                </a:solidFill>
                <a:latin typeface="Noto Sans CJK KR Medium" panose="020B0600000000000000" pitchFamily="34" charset="-127"/>
                <a:ea typeface="Noto Sans CJK KR Medium" panose="020B0600000000000000" pitchFamily="34" charset="-127"/>
                <a:cs typeface="Arial Unicode MS" pitchFamily="50" charset="-127"/>
              </a:rPr>
              <a:t>08/03/2020 </a:t>
            </a:r>
            <a:r>
              <a:rPr lang="en-US" altLang="ko-KR"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ko-KR" altLang="en-US" sz="1200" b="0" i="0" dirty="0">
                <a:solidFill>
                  <a:srgbClr val="FF0000"/>
                </a:solidFill>
                <a:effectLst/>
                <a:latin typeface="Noto Sans CJK KR Medium" panose="020B0600000000000000" pitchFamily="34" charset="-127"/>
                <a:ea typeface="Noto Sans CJK KR Medium" panose="020B0600000000000000" pitchFamily="34" charset="-127"/>
              </a:rPr>
              <a:t>作成者 </a:t>
            </a:r>
            <a:r>
              <a:rPr lang="en-US" altLang="ko-KR"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altLang="ko-KR" sz="1200" dirty="0">
                <a:solidFill>
                  <a:schemeClr val="bg2">
                    <a:lumMod val="90000"/>
                  </a:schemeClr>
                </a:solidFill>
                <a:latin typeface="Noto Sans CJK KR Medium" panose="020B0600000000000000" pitchFamily="34" charset="-127"/>
                <a:ea typeface="Noto Sans CJK KR Medium" panose="020B0600000000000000" pitchFamily="34" charset="-127"/>
                <a:cs typeface="Arial Unicode MS" pitchFamily="50" charset="-127"/>
              </a:rPr>
              <a:t>John smith</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10" name="TextBox 9"/>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1" name="TextBox 10"/>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2" name="TextBox 11"/>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3" name="TextBox 12"/>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Tree>
    <p:extLst>
      <p:ext uri="{BB962C8B-B14F-4D97-AF65-F5344CB8AC3E}">
        <p14:creationId xmlns:p14="http://schemas.microsoft.com/office/powerpoint/2010/main" val="398717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6238"/>
            <a:ext cx="12192000" cy="306238"/>
          </a:xfrm>
          <a:prstGeom prst="rect">
            <a:avLst/>
          </a:prstGeom>
          <a:noFill/>
        </p:spPr>
        <p:txBody>
          <a:bodyPr wrap="square" rtlCol="0">
            <a:spAutoFit/>
          </a:bodyPr>
          <a:lstStyle/>
          <a:p>
            <a:pPr algn="ctr"/>
            <a:r>
              <a:rPr lang="ko-KR" altLang="en-US" sz="1390" dirty="0">
                <a:solidFill>
                  <a:schemeClr val="bg1">
                    <a:lumMod val="65000"/>
                  </a:schemeClr>
                </a:solidFill>
              </a:rPr>
              <a:t>자료는 흰색영역에만 넣어주세요</a:t>
            </a:r>
            <a:r>
              <a:rPr lang="en-US" altLang="ko-KR" sz="1390" dirty="0">
                <a:solidFill>
                  <a:schemeClr val="bg1"/>
                </a:solidFill>
              </a:rPr>
              <a:t>.</a:t>
            </a:r>
            <a:r>
              <a:rPr lang="ko-KR" altLang="en-US" sz="1390" dirty="0">
                <a:solidFill>
                  <a:schemeClr val="bg1"/>
                </a:solidFill>
              </a:rPr>
              <a:t> </a:t>
            </a:r>
            <a:endParaRPr lang="ko-KR" altLang="en-US" sz="1400" dirty="0">
              <a:solidFill>
                <a:schemeClr val="bg2">
                  <a:lumMod val="90000"/>
                </a:schemeClr>
              </a:solidFill>
            </a:endParaRPr>
          </a:p>
        </p:txBody>
      </p:sp>
      <p:sp>
        <p:nvSpPr>
          <p:cNvPr id="3" name="TextBox 2"/>
          <p:cNvSpPr txBox="1"/>
          <p:nvPr/>
        </p:nvSpPr>
        <p:spPr>
          <a:xfrm>
            <a:off x="-2" y="6844444"/>
            <a:ext cx="12192000" cy="306238"/>
          </a:xfrm>
          <a:prstGeom prst="rect">
            <a:avLst/>
          </a:prstGeom>
          <a:noFill/>
        </p:spPr>
        <p:txBody>
          <a:bodyPr wrap="square" rtlCol="0">
            <a:spAutoFit/>
          </a:bodyPr>
          <a:lstStyle/>
          <a:p>
            <a:pPr algn="ctr"/>
            <a:r>
              <a:rPr lang="ko-KR" altLang="en-US" sz="1390" dirty="0">
                <a:solidFill>
                  <a:schemeClr val="bg1">
                    <a:lumMod val="65000"/>
                  </a:schemeClr>
                </a:solidFill>
              </a:rPr>
              <a:t>자료는 흰색영역에만 넣어주세요</a:t>
            </a:r>
            <a:r>
              <a:rPr lang="en-US" altLang="ko-KR" sz="1390" dirty="0">
                <a:solidFill>
                  <a:schemeClr val="bg1">
                    <a:lumMod val="65000"/>
                  </a:schemeClr>
                </a:solidFill>
              </a:rPr>
              <a:t>.</a:t>
            </a:r>
            <a:r>
              <a:rPr lang="ko-KR" altLang="en-US" sz="1390" dirty="0">
                <a:solidFill>
                  <a:schemeClr val="bg1">
                    <a:lumMod val="65000"/>
                  </a:schemeClr>
                </a:solidFill>
              </a:rPr>
              <a:t> </a:t>
            </a:r>
            <a:endParaRPr lang="ko-KR" altLang="en-US" sz="1400" dirty="0">
              <a:solidFill>
                <a:schemeClr val="bg1">
                  <a:lumMod val="65000"/>
                </a:schemeClr>
              </a:solidFill>
            </a:endParaRPr>
          </a:p>
        </p:txBody>
      </p:sp>
      <p:sp>
        <p:nvSpPr>
          <p:cNvPr id="4" name="TextBox 3"/>
          <p:cNvSpPr txBox="1"/>
          <p:nvPr/>
        </p:nvSpPr>
        <p:spPr>
          <a:xfrm rot="5400000">
            <a:off x="9017196" y="3287114"/>
            <a:ext cx="6835532" cy="306238"/>
          </a:xfrm>
          <a:prstGeom prst="rect">
            <a:avLst/>
          </a:prstGeom>
          <a:noFill/>
        </p:spPr>
        <p:txBody>
          <a:bodyPr wrap="square" rtlCol="0">
            <a:spAutoFit/>
          </a:bodyPr>
          <a:lstStyle/>
          <a:p>
            <a:pPr algn="ctr"/>
            <a:r>
              <a:rPr lang="ko-KR" altLang="en-US" sz="1390" dirty="0">
                <a:solidFill>
                  <a:schemeClr val="bg1">
                    <a:lumMod val="65000"/>
                  </a:schemeClr>
                </a:solidFill>
              </a:rPr>
              <a:t>자료는 흰색영역에만 넣어주세요</a:t>
            </a:r>
            <a:r>
              <a:rPr lang="en-US" altLang="ko-KR" sz="1390" dirty="0">
                <a:solidFill>
                  <a:schemeClr val="bg1"/>
                </a:solidFill>
              </a:rPr>
              <a:t>.</a:t>
            </a:r>
            <a:r>
              <a:rPr lang="ko-KR" altLang="en-US" sz="1390" dirty="0">
                <a:solidFill>
                  <a:schemeClr val="bg1"/>
                </a:solidFill>
              </a:rPr>
              <a:t> </a:t>
            </a:r>
            <a:endParaRPr lang="ko-KR" altLang="en-US" sz="1400" dirty="0">
              <a:solidFill>
                <a:schemeClr val="bg2">
                  <a:lumMod val="90000"/>
                </a:schemeClr>
              </a:solidFill>
            </a:endParaRPr>
          </a:p>
        </p:txBody>
      </p:sp>
      <p:sp>
        <p:nvSpPr>
          <p:cNvPr id="5" name="TextBox 4"/>
          <p:cNvSpPr txBox="1"/>
          <p:nvPr/>
        </p:nvSpPr>
        <p:spPr>
          <a:xfrm rot="16200000">
            <a:off x="-3646562" y="3287115"/>
            <a:ext cx="6835532" cy="306238"/>
          </a:xfrm>
          <a:prstGeom prst="rect">
            <a:avLst/>
          </a:prstGeom>
          <a:noFill/>
        </p:spPr>
        <p:txBody>
          <a:bodyPr wrap="square" rtlCol="0">
            <a:spAutoFit/>
          </a:bodyPr>
          <a:lstStyle/>
          <a:p>
            <a:pPr algn="ctr"/>
            <a:r>
              <a:rPr lang="ko-KR" altLang="en-US" sz="1390" dirty="0">
                <a:solidFill>
                  <a:schemeClr val="bg1">
                    <a:lumMod val="65000"/>
                  </a:schemeClr>
                </a:solidFill>
              </a:rPr>
              <a:t>자료는 흰색영역에만 넣어주세요</a:t>
            </a:r>
            <a:r>
              <a:rPr lang="en-US" altLang="ko-KR" sz="1390" dirty="0">
                <a:solidFill>
                  <a:schemeClr val="bg1"/>
                </a:solidFill>
              </a:rPr>
              <a:t>.</a:t>
            </a:r>
            <a:r>
              <a:rPr lang="ko-KR" altLang="en-US" sz="1390" dirty="0">
                <a:solidFill>
                  <a:schemeClr val="bg1"/>
                </a:solidFill>
              </a:rPr>
              <a:t> </a:t>
            </a:r>
            <a:endParaRPr lang="ko-KR" altLang="en-US" sz="1400" dirty="0">
              <a:solidFill>
                <a:schemeClr val="bg2">
                  <a:lumMod val="90000"/>
                </a:schemeClr>
              </a:solidFill>
            </a:endParaRPr>
          </a:p>
        </p:txBody>
      </p:sp>
      <p:sp>
        <p:nvSpPr>
          <p:cNvPr id="6" name="TextBox 5"/>
          <p:cNvSpPr txBox="1"/>
          <p:nvPr/>
        </p:nvSpPr>
        <p:spPr>
          <a:xfrm>
            <a:off x="4953664" y="3034355"/>
            <a:ext cx="2671638" cy="369332"/>
          </a:xfrm>
          <a:prstGeom prst="rect">
            <a:avLst/>
          </a:prstGeom>
          <a:noFill/>
        </p:spPr>
        <p:txBody>
          <a:bodyPr wrap="square" rtlCol="0">
            <a:spAutoFit/>
          </a:bodyPr>
          <a:lstStyle/>
          <a:p>
            <a:pPr algn="ctr"/>
            <a:r>
              <a:rPr lang="ja-JP" altLang="en-US" b="0" i="0" dirty="0">
                <a:solidFill>
                  <a:srgbClr val="000000"/>
                </a:solidFill>
                <a:effectLst/>
                <a:latin typeface="Noto Sans JP SemiBold" panose="020B0200000000000000" pitchFamily="34" charset="-128"/>
                <a:ea typeface="Noto Sans JP SemiBold" panose="020B0200000000000000" pitchFamily="34" charset="-128"/>
              </a:rPr>
              <a:t>ありがとうございます</a:t>
            </a:r>
            <a:r>
              <a:rPr lang="ko-KR" altLang="en-US" b="0" i="0" dirty="0">
                <a:solidFill>
                  <a:srgbClr val="000000"/>
                </a:solidFill>
                <a:effectLst/>
                <a:latin typeface="Noto Sans JP SemiBold" panose="020B0200000000000000" pitchFamily="34" charset="-128"/>
              </a:rPr>
              <a:t>。</a:t>
            </a:r>
            <a:endParaRPr lang="ko-KR" altLang="en-US" dirty="0">
              <a:latin typeface="Noto Sans JP SemiBold" panose="020B0200000000000000" pitchFamily="34" charset="-128"/>
              <a:ea typeface="Arial Unicode MS" pitchFamily="50" charset="-127"/>
              <a:cs typeface="Arial Unicode MS" pitchFamily="50" charset="-127"/>
            </a:endParaRPr>
          </a:p>
        </p:txBody>
      </p:sp>
      <p:sp>
        <p:nvSpPr>
          <p:cNvPr id="7" name="직사각형 6"/>
          <p:cNvSpPr/>
          <p:nvPr/>
        </p:nvSpPr>
        <p:spPr>
          <a:xfrm rot="5400000">
            <a:off x="-3353326" y="3353325"/>
            <a:ext cx="6858000" cy="151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2946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5657" y="205858"/>
            <a:ext cx="1658533" cy="2536528"/>
          </a:xfrm>
          <a:prstGeom prst="rect">
            <a:avLst/>
          </a:prstGeom>
          <a:noFill/>
        </p:spPr>
        <p:txBody>
          <a:bodyPr wrap="square" rtlCol="0">
            <a:spAutoFit/>
          </a:bodyPr>
          <a:lstStyle/>
          <a:p>
            <a:pPr algn="r">
              <a:lnSpc>
                <a:spcPct val="150000"/>
              </a:lnSpc>
            </a:pPr>
            <a:r>
              <a:rPr lang="en-US" altLang="ko-KR" dirty="0">
                <a:latin typeface="Noto Sans JP SemiBold" panose="020B0200000000000000" pitchFamily="34" charset="-128"/>
                <a:ea typeface="Noto Sans JP SemiBold" panose="020B0200000000000000" pitchFamily="34" charset="-128"/>
                <a:cs typeface="Arial Unicode MS" pitchFamily="50" charset="-127"/>
              </a:rPr>
              <a:t>3D </a:t>
            </a:r>
            <a:r>
              <a:rPr lang="ja-JP" altLang="en-US" dirty="0">
                <a:latin typeface="Noto Sans JP SemiBold" panose="020B0200000000000000" pitchFamily="34" charset="-128"/>
                <a:ea typeface="Noto Sans JP SemiBold" panose="020B0200000000000000" pitchFamily="34" charset="-128"/>
                <a:cs typeface="Arial Unicode MS" pitchFamily="50" charset="-127"/>
              </a:rPr>
              <a:t>イラスト</a:t>
            </a:r>
            <a:r>
              <a:rPr lang="ko-KR" altLang="en-US" dirty="0">
                <a:latin typeface="Noto Sans JP SemiBold" panose="020B0200000000000000" pitchFamily="34" charset="-128"/>
                <a:ea typeface="Arial Unicode MS" pitchFamily="50" charset="-127"/>
                <a:cs typeface="Arial Unicode MS" pitchFamily="50" charset="-127"/>
              </a:rPr>
              <a:t> </a:t>
            </a:r>
            <a:r>
              <a:rPr lang="en-US" altLang="ko-KR" dirty="0">
                <a:latin typeface="Noto Sans JP SemiBold" panose="020B0200000000000000" pitchFamily="34" charset="-128"/>
                <a:ea typeface="Noto Sans JP SemiBold" panose="020B0200000000000000" pitchFamily="34" charset="-128"/>
                <a:cs typeface="Arial Unicode MS" pitchFamily="50" charset="-127"/>
              </a:rPr>
              <a:t>:</a:t>
            </a:r>
          </a:p>
          <a:p>
            <a:pPr algn="r">
              <a:lnSpc>
                <a:spcPct val="150000"/>
              </a:lnSpc>
            </a:pPr>
            <a:endParaRPr lang="en-US" altLang="ko-KR" dirty="0">
              <a:latin typeface="Noto Sans JP SemiBold" panose="020B0200000000000000" pitchFamily="34" charset="-128"/>
              <a:ea typeface="Noto Sans JP SemiBold" panose="020B0200000000000000" pitchFamily="34" charset="-128"/>
              <a:cs typeface="Arial Unicode MS" pitchFamily="50" charset="-127"/>
            </a:endParaRPr>
          </a:p>
          <a:p>
            <a:pPr algn="r">
              <a:lnSpc>
                <a:spcPct val="150000"/>
              </a:lnSpc>
            </a:pPr>
            <a:r>
              <a:rPr lang="en-US" altLang="ko-KR" dirty="0">
                <a:latin typeface="Noto Sans JP SemiBold" panose="020B0200000000000000" pitchFamily="34" charset="-128"/>
                <a:ea typeface="Noto Sans JP SemiBold" panose="020B0200000000000000" pitchFamily="34" charset="-128"/>
                <a:cs typeface="Arial Unicode MS" pitchFamily="50" charset="-127"/>
              </a:rPr>
              <a:t> </a:t>
            </a:r>
          </a:p>
          <a:p>
            <a:pPr algn="r">
              <a:lnSpc>
                <a:spcPct val="150000"/>
              </a:lnSpc>
            </a:pPr>
            <a:endParaRPr lang="en-US" altLang="ko-KR" dirty="0">
              <a:latin typeface="Noto Sans JP SemiBold" panose="020B0200000000000000" pitchFamily="34" charset="-128"/>
              <a:ea typeface="Noto Sans JP SemiBold" panose="020B0200000000000000" pitchFamily="34" charset="-128"/>
              <a:cs typeface="Arial Unicode MS" pitchFamily="50" charset="-127"/>
            </a:endParaRPr>
          </a:p>
          <a:p>
            <a:pPr algn="r">
              <a:lnSpc>
                <a:spcPct val="150000"/>
              </a:lnSpc>
            </a:pPr>
            <a:endParaRPr lang="en-US" altLang="ko-KR" dirty="0">
              <a:latin typeface="Noto Sans JP SemiBold" panose="020B0200000000000000" pitchFamily="34" charset="-128"/>
              <a:ea typeface="Noto Sans JP SemiBold" panose="020B0200000000000000" pitchFamily="34" charset="-128"/>
              <a:cs typeface="Arial Unicode MS" pitchFamily="50" charset="-127"/>
            </a:endParaRPr>
          </a:p>
          <a:p>
            <a:pPr algn="r">
              <a:lnSpc>
                <a:spcPct val="150000"/>
              </a:lnSpc>
            </a:pPr>
            <a:r>
              <a:rPr lang="en-US" altLang="ko-KR" dirty="0">
                <a:latin typeface="Noto Sans JP SemiBold" panose="020B0200000000000000" pitchFamily="34" charset="-128"/>
                <a:ea typeface="Noto Sans JP SemiBold" panose="020B0200000000000000" pitchFamily="34" charset="-128"/>
                <a:cs typeface="Arial Unicode MS" pitchFamily="50" charset="-127"/>
              </a:rPr>
              <a:t>2D </a:t>
            </a:r>
            <a:r>
              <a:rPr lang="ja-JP" altLang="en-US" dirty="0">
                <a:latin typeface="Noto Sans JP SemiBold" panose="020B0200000000000000" pitchFamily="34" charset="-128"/>
                <a:ea typeface="Noto Sans JP SemiBold" panose="020B0200000000000000" pitchFamily="34" charset="-128"/>
                <a:cs typeface="Arial Unicode MS" pitchFamily="50" charset="-127"/>
              </a:rPr>
              <a:t>イラスト</a:t>
            </a:r>
            <a:r>
              <a:rPr lang="ko-KR" altLang="en-US" dirty="0">
                <a:latin typeface="Noto Sans JP SemiBold" panose="020B0200000000000000" pitchFamily="34" charset="-128"/>
                <a:ea typeface="Arial Unicode MS" pitchFamily="50" charset="-127"/>
                <a:cs typeface="Arial Unicode MS" pitchFamily="50" charset="-127"/>
              </a:rPr>
              <a:t> </a:t>
            </a:r>
            <a:r>
              <a:rPr lang="en-US" altLang="ko-KR" dirty="0">
                <a:latin typeface="Noto Sans JP SemiBold" panose="020B0200000000000000" pitchFamily="34" charset="-128"/>
                <a:ea typeface="Noto Sans JP SemiBold" panose="020B0200000000000000" pitchFamily="34" charset="-128"/>
                <a:cs typeface="Arial Unicode MS" pitchFamily="50" charset="-127"/>
              </a:rPr>
              <a:t>:</a:t>
            </a:r>
            <a:r>
              <a:rPr lang="ko-KR" altLang="en-US" dirty="0">
                <a:latin typeface="Noto Sans JP SemiBold" panose="020B0200000000000000" pitchFamily="34" charset="-128"/>
                <a:ea typeface="Arial Unicode MS" pitchFamily="50" charset="-127"/>
                <a:cs typeface="Arial Unicode MS" pitchFamily="50" charset="-127"/>
              </a:rPr>
              <a:t> </a:t>
            </a:r>
          </a:p>
        </p:txBody>
      </p:sp>
      <p:sp>
        <p:nvSpPr>
          <p:cNvPr id="4" name="TextBox 3"/>
          <p:cNvSpPr txBox="1"/>
          <p:nvPr/>
        </p:nvSpPr>
        <p:spPr>
          <a:xfrm>
            <a:off x="8464276" y="205858"/>
            <a:ext cx="2833911" cy="3783023"/>
          </a:xfrm>
          <a:prstGeom prst="rect">
            <a:avLst/>
          </a:prstGeom>
          <a:noFill/>
        </p:spPr>
        <p:txBody>
          <a:bodyPr wrap="square" rtlCol="0">
            <a:spAutoFit/>
          </a:bodyPr>
          <a:lstStyle/>
          <a:p>
            <a:pPr>
              <a:lnSpc>
                <a:spcPct val="150000"/>
              </a:lnSpc>
            </a:pPr>
            <a:r>
              <a:rPr lang="en-US" altLang="ja-JP" dirty="0">
                <a:latin typeface="Noto Sans JP Medium" panose="020B0200000000000000" pitchFamily="34" charset="-128"/>
                <a:ea typeface="Noto Sans JP Medium" panose="020B0200000000000000" pitchFamily="34" charset="-128"/>
                <a:cs typeface="Arial Unicode MS" pitchFamily="50" charset="-127"/>
              </a:rPr>
              <a:t>1. </a:t>
            </a:r>
            <a:r>
              <a:rPr lang="ja-JP" altLang="en-US" dirty="0">
                <a:latin typeface="Noto Sans JP Medium" panose="020B0200000000000000" pitchFamily="34" charset="-128"/>
                <a:ea typeface="Noto Sans JP Medium" panose="020B0200000000000000" pitchFamily="34" charset="-128"/>
                <a:cs typeface="Arial Unicode MS" pitchFamily="50" charset="-127"/>
              </a:rPr>
              <a:t>フィギュア</a:t>
            </a:r>
          </a:p>
          <a:p>
            <a:pPr>
              <a:lnSpc>
                <a:spcPct val="150000"/>
              </a:lnSpc>
            </a:pPr>
            <a:r>
              <a:rPr lang="en-US" altLang="ja-JP" dirty="0">
                <a:latin typeface="Noto Sans JP Medium" panose="020B0200000000000000" pitchFamily="34" charset="-128"/>
                <a:ea typeface="Noto Sans JP Medium" panose="020B0200000000000000" pitchFamily="34" charset="-128"/>
                <a:cs typeface="Arial Unicode MS" pitchFamily="50" charset="-127"/>
              </a:rPr>
              <a:t>2. </a:t>
            </a:r>
            <a:r>
              <a:rPr lang="ja-JP" altLang="en-US" dirty="0">
                <a:latin typeface="Noto Sans JP Medium" panose="020B0200000000000000" pitchFamily="34" charset="-128"/>
                <a:ea typeface="Noto Sans JP Medium" panose="020B0200000000000000" pitchFamily="34" charset="-128"/>
                <a:cs typeface="Arial Unicode MS" pitchFamily="50" charset="-127"/>
              </a:rPr>
              <a:t>論文カバーピクチャー</a:t>
            </a:r>
            <a:endParaRPr lang="en-US" altLang="ja-JP" dirty="0">
              <a:latin typeface="Noto Sans JP Medium" panose="020B0200000000000000" pitchFamily="34" charset="-128"/>
              <a:ea typeface="Noto Sans JP Medium" panose="020B0200000000000000" pitchFamily="34" charset="-128"/>
              <a:cs typeface="Arial Unicode MS" pitchFamily="50" charset="-127"/>
            </a:endParaRPr>
          </a:p>
          <a:p>
            <a:pPr>
              <a:lnSpc>
                <a:spcPct val="150000"/>
              </a:lnSpc>
            </a:pPr>
            <a:r>
              <a:rPr lang="en-US" altLang="ko-KR" dirty="0">
                <a:latin typeface="Noto Sans JP Medium" panose="020B0200000000000000" pitchFamily="34" charset="-128"/>
                <a:ea typeface="Noto Sans JP Medium" panose="020B0200000000000000" pitchFamily="34" charset="-128"/>
                <a:cs typeface="Arial Unicode MS" pitchFamily="50" charset="-127"/>
              </a:rPr>
              <a:t>3. TOC</a:t>
            </a:r>
          </a:p>
          <a:p>
            <a:pPr>
              <a:lnSpc>
                <a:spcPct val="150000"/>
              </a:lnSpc>
            </a:pPr>
            <a:r>
              <a:rPr lang="en-US" altLang="ko-KR" dirty="0">
                <a:latin typeface="Noto Sans JP Medium" panose="020B0200000000000000" pitchFamily="34" charset="-128"/>
                <a:ea typeface="Noto Sans JP Medium" panose="020B0200000000000000" pitchFamily="34" charset="-128"/>
                <a:cs typeface="Arial Unicode MS" pitchFamily="50" charset="-127"/>
              </a:rPr>
              <a:t>4. </a:t>
            </a:r>
            <a:r>
              <a:rPr lang="en-US" altLang="ko-KR" dirty="0" err="1">
                <a:latin typeface="Noto Sans JP Medium" panose="020B0200000000000000" pitchFamily="34" charset="-128"/>
                <a:ea typeface="Noto Sans JP Medium" panose="020B0200000000000000" pitchFamily="34" charset="-128"/>
                <a:cs typeface="Arial Unicode MS" pitchFamily="50" charset="-127"/>
              </a:rPr>
              <a:t>etc</a:t>
            </a:r>
            <a:endParaRPr lang="en-US" altLang="ko-KR" dirty="0">
              <a:latin typeface="Noto Sans JP Medium" panose="020B0200000000000000" pitchFamily="34" charset="-128"/>
              <a:ea typeface="Noto Sans JP Medium" panose="020B0200000000000000" pitchFamily="34" charset="-128"/>
              <a:cs typeface="Arial Unicode MS" pitchFamily="50" charset="-127"/>
            </a:endParaRPr>
          </a:p>
          <a:p>
            <a:pPr>
              <a:lnSpc>
                <a:spcPct val="150000"/>
              </a:lnSpc>
            </a:pPr>
            <a:endParaRPr lang="en-US" altLang="ko-KR" dirty="0">
              <a:latin typeface="Noto Sans JP Medium" panose="020B0200000000000000" pitchFamily="34" charset="-128"/>
              <a:ea typeface="Noto Sans JP Medium" panose="020B0200000000000000" pitchFamily="34" charset="-128"/>
              <a:cs typeface="Arial Unicode MS" pitchFamily="50" charset="-127"/>
            </a:endParaRPr>
          </a:p>
          <a:p>
            <a:pPr>
              <a:lnSpc>
                <a:spcPct val="150000"/>
              </a:lnSpc>
            </a:pPr>
            <a:r>
              <a:rPr lang="en-US" altLang="ja-JP" dirty="0">
                <a:latin typeface="Noto Sans JP Medium" panose="020B0200000000000000" pitchFamily="34" charset="-128"/>
                <a:ea typeface="Noto Sans JP Medium" panose="020B0200000000000000" pitchFamily="34" charset="-128"/>
                <a:cs typeface="Arial Unicode MS" pitchFamily="50" charset="-127"/>
              </a:rPr>
              <a:t>1. </a:t>
            </a:r>
            <a:r>
              <a:rPr lang="ja-JP" altLang="en-US" dirty="0">
                <a:latin typeface="Noto Sans JP Medium" panose="020B0200000000000000" pitchFamily="34" charset="-128"/>
                <a:ea typeface="Noto Sans JP Medium" panose="020B0200000000000000" pitchFamily="34" charset="-128"/>
                <a:cs typeface="Arial Unicode MS" pitchFamily="50" charset="-127"/>
              </a:rPr>
              <a:t>フィギュア</a:t>
            </a:r>
          </a:p>
          <a:p>
            <a:pPr>
              <a:lnSpc>
                <a:spcPct val="150000"/>
              </a:lnSpc>
            </a:pPr>
            <a:r>
              <a:rPr lang="en-US" altLang="ja-JP" dirty="0">
                <a:latin typeface="Noto Sans JP Medium" panose="020B0200000000000000" pitchFamily="34" charset="-128"/>
                <a:ea typeface="Noto Sans JP Medium" panose="020B0200000000000000" pitchFamily="34" charset="-128"/>
                <a:cs typeface="Arial Unicode MS" pitchFamily="50" charset="-127"/>
              </a:rPr>
              <a:t>2. </a:t>
            </a:r>
            <a:r>
              <a:rPr lang="ja-JP" altLang="en-US" dirty="0">
                <a:latin typeface="Noto Sans JP Medium" panose="020B0200000000000000" pitchFamily="34" charset="-128"/>
                <a:ea typeface="Noto Sans JP Medium" panose="020B0200000000000000" pitchFamily="34" charset="-128"/>
                <a:cs typeface="Arial Unicode MS" pitchFamily="50" charset="-127"/>
              </a:rPr>
              <a:t>論文カバーピクチャー</a:t>
            </a:r>
            <a:endParaRPr lang="en-US" altLang="ja-JP" dirty="0">
              <a:latin typeface="Noto Sans JP Medium" panose="020B0200000000000000" pitchFamily="34" charset="-128"/>
              <a:ea typeface="Noto Sans JP Medium" panose="020B0200000000000000" pitchFamily="34" charset="-128"/>
              <a:cs typeface="Arial Unicode MS" pitchFamily="50" charset="-127"/>
            </a:endParaRPr>
          </a:p>
          <a:p>
            <a:pPr>
              <a:lnSpc>
                <a:spcPct val="150000"/>
              </a:lnSpc>
            </a:pPr>
            <a:r>
              <a:rPr lang="en-US" altLang="ko-KR" dirty="0">
                <a:latin typeface="Noto Sans JP Medium" panose="020B0200000000000000" pitchFamily="34" charset="-128"/>
                <a:ea typeface="Noto Sans JP Medium" panose="020B0200000000000000" pitchFamily="34" charset="-128"/>
                <a:cs typeface="Arial Unicode MS" pitchFamily="50" charset="-127"/>
              </a:rPr>
              <a:t>3. TOC</a:t>
            </a:r>
          </a:p>
          <a:p>
            <a:pPr>
              <a:lnSpc>
                <a:spcPct val="150000"/>
              </a:lnSpc>
            </a:pPr>
            <a:r>
              <a:rPr lang="en-US" altLang="ko-KR" dirty="0">
                <a:latin typeface="Noto Sans JP Medium" panose="020B0200000000000000" pitchFamily="34" charset="-128"/>
                <a:ea typeface="Noto Sans JP Medium" panose="020B0200000000000000" pitchFamily="34" charset="-128"/>
                <a:cs typeface="Arial Unicode MS" pitchFamily="50" charset="-127"/>
              </a:rPr>
              <a:t>4. </a:t>
            </a:r>
            <a:r>
              <a:rPr lang="en-US" altLang="ko-KR" dirty="0" err="1">
                <a:latin typeface="Noto Sans JP Medium" panose="020B0200000000000000" pitchFamily="34" charset="-128"/>
                <a:ea typeface="Noto Sans JP Medium" panose="020B0200000000000000" pitchFamily="34" charset="-128"/>
                <a:cs typeface="Arial Unicode MS" pitchFamily="50" charset="-127"/>
              </a:rPr>
              <a:t>etc</a:t>
            </a:r>
            <a:endParaRPr lang="en-US" altLang="ko-KR" dirty="0">
              <a:latin typeface="Noto Sans JP Medium" panose="020B0200000000000000" pitchFamily="34" charset="-128"/>
              <a:ea typeface="Noto Sans JP Medium" panose="020B0200000000000000" pitchFamily="34" charset="-128"/>
              <a:cs typeface="Arial Unicode MS" pitchFamily="50" charset="-127"/>
            </a:endParaRPr>
          </a:p>
        </p:txBody>
      </p:sp>
      <p:sp>
        <p:nvSpPr>
          <p:cNvPr id="5" name="직사각형 4"/>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5986584" y="5848109"/>
            <a:ext cx="5478585" cy="523220"/>
          </a:xfrm>
          <a:prstGeom prst="rect">
            <a:avLst/>
          </a:prstGeom>
          <a:noFill/>
        </p:spPr>
        <p:txBody>
          <a:bodyPr wrap="square" rtlCol="0">
            <a:spAutoFit/>
          </a:bodyPr>
          <a:lstStyle/>
          <a:p>
            <a:pPr algn="r"/>
            <a:r>
              <a:rPr lang="en-US" altLang="ko-KR" sz="1400" b="1"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Tip.  </a:t>
            </a:r>
            <a:r>
              <a:rPr lang="ja-JP" altLang="en-US" sz="1400" b="1"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制作をご希望のテキストの色を変更してください。</a:t>
            </a:r>
            <a:endParaRPr lang="en-US" altLang="ko-KR" sz="1400" b="1" dirty="0">
              <a:latin typeface="Noto Sans CJK KR Medium" panose="020B0600000000000000" pitchFamily="34" charset="-127"/>
              <a:ea typeface="Noto Sans CJK KR Medium" panose="020B0600000000000000" pitchFamily="34" charset="-127"/>
              <a:cs typeface="Arial Unicode MS" pitchFamily="50" charset="-127"/>
            </a:endParaRPr>
          </a:p>
          <a:p>
            <a:pPr algn="r"/>
            <a:endParaRPr lang="ko-KR" altLang="en-US" sz="1400" b="1" dirty="0">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6" name="TextBox 5">
            <a:extLst>
              <a:ext uri="{FF2B5EF4-FFF2-40B4-BE49-F238E27FC236}">
                <a16:creationId xmlns:a16="http://schemas.microsoft.com/office/drawing/2014/main" id="{2A7549EC-67D9-4771-A4C4-6A282DC8CBAE}"/>
              </a:ext>
            </a:extLst>
          </p:cNvPr>
          <p:cNvSpPr txBox="1"/>
          <p:nvPr/>
        </p:nvSpPr>
        <p:spPr>
          <a:xfrm>
            <a:off x="4857124" y="354347"/>
            <a:ext cx="1658533" cy="2308324"/>
          </a:xfrm>
          <a:prstGeom prst="rect">
            <a:avLst/>
          </a:prstGeom>
          <a:noFill/>
        </p:spPr>
        <p:txBody>
          <a:bodyPr wrap="square" rtlCol="0">
            <a:spAutoFit/>
          </a:bodyPr>
          <a:lstStyle/>
          <a:p>
            <a:pPr algn="r"/>
            <a:r>
              <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rPr>
              <a:t>3D </a:t>
            </a:r>
            <a:r>
              <a:rPr lang="en-US" altLang="ko-KR" sz="900" dirty="0" err="1">
                <a:solidFill>
                  <a:srgbClr val="00B0F0"/>
                </a:solidFill>
                <a:latin typeface="Noto Sans JP SemiBold" panose="020B0200000000000000" pitchFamily="34" charset="-128"/>
                <a:ea typeface="Noto Sans JP SemiBold" panose="020B0200000000000000" pitchFamily="34" charset="-128"/>
                <a:cs typeface="Arial Unicode MS" pitchFamily="50" charset="-127"/>
              </a:rPr>
              <a:t>Illust</a:t>
            </a: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endPar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endParaRPr>
          </a:p>
          <a:p>
            <a:pPr algn="r"/>
            <a:r>
              <a:rPr lang="en-US" altLang="ko-KR" sz="900" dirty="0">
                <a:solidFill>
                  <a:srgbClr val="00B0F0"/>
                </a:solidFill>
                <a:latin typeface="Noto Sans JP SemiBold" panose="020B0200000000000000" pitchFamily="34" charset="-128"/>
                <a:ea typeface="Noto Sans JP SemiBold" panose="020B0200000000000000" pitchFamily="34" charset="-128"/>
                <a:cs typeface="Arial Unicode MS" pitchFamily="50" charset="-127"/>
              </a:rPr>
              <a:t>2D </a:t>
            </a:r>
            <a:r>
              <a:rPr lang="en-US" altLang="ja-JP" sz="900" dirty="0" err="1">
                <a:solidFill>
                  <a:srgbClr val="00B0F0"/>
                </a:solidFill>
                <a:latin typeface="Noto Sans JP SemiBold" panose="020B0200000000000000" pitchFamily="34" charset="-128"/>
                <a:ea typeface="Noto Sans JP SemiBold" panose="020B0200000000000000" pitchFamily="34" charset="-128"/>
                <a:cs typeface="Arial Unicode MS" pitchFamily="50" charset="-127"/>
              </a:rPr>
              <a:t>Illust</a:t>
            </a:r>
            <a:endParaRPr lang="ko-KR" altLang="en-US" sz="900" dirty="0">
              <a:solidFill>
                <a:srgbClr val="00B0F0"/>
              </a:solidFill>
              <a:latin typeface="Noto Sans JP SemiBold" panose="020B0200000000000000" pitchFamily="34" charset="-128"/>
              <a:ea typeface="Arial Unicode MS" pitchFamily="50" charset="-127"/>
              <a:cs typeface="Arial Unicode MS" pitchFamily="50" charset="-127"/>
            </a:endParaRPr>
          </a:p>
        </p:txBody>
      </p:sp>
    </p:spTree>
    <p:extLst>
      <p:ext uri="{BB962C8B-B14F-4D97-AF65-F5344CB8AC3E}">
        <p14:creationId xmlns:p14="http://schemas.microsoft.com/office/powerpoint/2010/main" val="379490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5380075" y="2164473"/>
            <a:ext cx="1552171" cy="2308324"/>
          </a:xfrm>
          <a:prstGeom prst="rect">
            <a:avLst/>
          </a:prstGeom>
          <a:noFill/>
        </p:spPr>
        <p:txBody>
          <a:bodyPr wrap="square" rtlCol="0">
            <a:spAutoFit/>
          </a:bodyPr>
          <a:lstStyle/>
          <a:p>
            <a:pPr>
              <a:buFont typeface="Arial" pitchFamily="34" charset="0"/>
              <a:buChar char="•"/>
            </a:pPr>
            <a:r>
              <a:rPr lang="en-US" altLang="ko-KR" b="1" dirty="0">
                <a:latin typeface="Noto Sans JP Medium" panose="020B0200000000000000" pitchFamily="34" charset="-128"/>
                <a:ea typeface="Noto Sans JP Medium" panose="020B0200000000000000" pitchFamily="34" charset="-128"/>
                <a:cs typeface="Arial Unicode MS" pitchFamily="50" charset="-127"/>
              </a:rPr>
              <a:t> </a:t>
            </a:r>
            <a:r>
              <a:rPr lang="ko-KR" altLang="en-US" b="1" i="0" dirty="0">
                <a:effectLst/>
                <a:latin typeface="Noto Sans JP Medium" panose="020B0200000000000000" pitchFamily="34" charset="-128"/>
                <a:ea typeface="Noto Sans CJK KR Medium" panose="020B0600000000000000" pitchFamily="34" charset="-127"/>
              </a:rPr>
              <a:t>発行者</a:t>
            </a:r>
            <a:r>
              <a:rPr lang="en-US" altLang="ko-KR" b="1" dirty="0">
                <a:latin typeface="Noto Sans JP Medium" panose="020B0200000000000000" pitchFamily="34" charset="-128"/>
                <a:ea typeface="Noto Sans JP Medium" panose="020B0200000000000000" pitchFamily="34" charset="-128"/>
                <a:cs typeface="Arial Unicode MS" pitchFamily="50" charset="-127"/>
              </a:rPr>
              <a:t> :</a:t>
            </a:r>
          </a:p>
          <a:p>
            <a:pPr>
              <a:buFont typeface="Arial" pitchFamily="34" charset="0"/>
              <a:buChar char="•"/>
            </a:pPr>
            <a:r>
              <a:rPr lang="en-US" altLang="ko-KR" b="1" dirty="0">
                <a:latin typeface="Noto Sans JP Medium" panose="020B0200000000000000" pitchFamily="34" charset="-128"/>
                <a:ea typeface="Noto Sans JP Medium" panose="020B0200000000000000" pitchFamily="34" charset="-128"/>
                <a:cs typeface="Arial Unicode MS" pitchFamily="50" charset="-127"/>
              </a:rPr>
              <a:t> </a:t>
            </a:r>
            <a:r>
              <a:rPr lang="ko-KR" altLang="en-US" b="1" dirty="0">
                <a:latin typeface="Noto Sans JP Medium" panose="020B0200000000000000" pitchFamily="34" charset="-128"/>
                <a:ea typeface="Noto Sans CJK KR Medium" panose="020B0600000000000000" pitchFamily="34" charset="-127"/>
                <a:cs typeface="Arial Unicode MS" pitchFamily="50" charset="-127"/>
              </a:rPr>
              <a:t>投稿雑誌名</a:t>
            </a:r>
            <a:r>
              <a:rPr lang="en-US" altLang="ko-KR" b="1" dirty="0">
                <a:latin typeface="Noto Sans JP Medium" panose="020B0200000000000000" pitchFamily="34" charset="-128"/>
                <a:ea typeface="Noto Sans JP Medium" panose="020B0200000000000000" pitchFamily="34" charset="-128"/>
                <a:cs typeface="Arial Unicode MS" pitchFamily="50" charset="-127"/>
              </a:rPr>
              <a:t> :</a:t>
            </a:r>
          </a:p>
          <a:p>
            <a:pPr>
              <a:buFont typeface="Arial" pitchFamily="34" charset="0"/>
              <a:buChar char="•"/>
            </a:pPr>
            <a:endParaRPr lang="en-US" altLang="ko-KR" b="1" dirty="0">
              <a:latin typeface="Noto Sans JP Medium" panose="020B0200000000000000" pitchFamily="34" charset="-128"/>
              <a:ea typeface="Noto Sans JP Medium" panose="020B0200000000000000" pitchFamily="34" charset="-128"/>
              <a:cs typeface="Arial Unicode MS" pitchFamily="50" charset="-127"/>
            </a:endParaRPr>
          </a:p>
          <a:p>
            <a:pPr>
              <a:buFont typeface="Arial" pitchFamily="34" charset="0"/>
              <a:buChar char="•"/>
            </a:pPr>
            <a:r>
              <a:rPr lang="en-US" altLang="ko-KR" b="1" dirty="0">
                <a:latin typeface="Noto Sans JP Medium" panose="020B0200000000000000" pitchFamily="34" charset="-128"/>
                <a:ea typeface="Noto Sans JP Medium" panose="020B0200000000000000" pitchFamily="34" charset="-128"/>
                <a:cs typeface="Arial Unicode MS" pitchFamily="50" charset="-127"/>
              </a:rPr>
              <a:t> </a:t>
            </a:r>
            <a:r>
              <a:rPr lang="ja-JP" altLang="en-US" b="1" i="0" dirty="0">
                <a:effectLst/>
                <a:latin typeface="Noto Sans JP Medium" panose="020B0200000000000000" pitchFamily="34" charset="-128"/>
                <a:ea typeface="Noto Sans JP Medium" panose="020B0200000000000000" pitchFamily="34" charset="-128"/>
              </a:rPr>
              <a:t>サイズ </a:t>
            </a:r>
            <a:r>
              <a:rPr lang="en-US" altLang="ko-KR" b="1" dirty="0">
                <a:latin typeface="Noto Sans JP Medium" panose="020B0200000000000000" pitchFamily="34" charset="-128"/>
                <a:ea typeface="Noto Sans JP Medium" panose="020B0200000000000000" pitchFamily="34" charset="-128"/>
                <a:cs typeface="Arial Unicode MS" pitchFamily="50" charset="-127"/>
              </a:rPr>
              <a:t>:</a:t>
            </a:r>
          </a:p>
          <a:p>
            <a:pPr>
              <a:buFont typeface="Arial" pitchFamily="34" charset="0"/>
              <a:buChar char="•"/>
            </a:pPr>
            <a:endParaRPr lang="en-US" altLang="ko-KR" b="1" dirty="0">
              <a:latin typeface="Noto Sans JP Medium" panose="020B0200000000000000" pitchFamily="34" charset="-128"/>
              <a:ea typeface="Noto Sans JP Medium" panose="020B0200000000000000" pitchFamily="34" charset="-128"/>
              <a:cs typeface="Arial Unicode MS" pitchFamily="50" charset="-127"/>
            </a:endParaRPr>
          </a:p>
          <a:p>
            <a:pPr>
              <a:buFont typeface="Arial" pitchFamily="34" charset="0"/>
              <a:buChar char="•"/>
            </a:pPr>
            <a:endParaRPr lang="en-US" altLang="ko-KR" b="1" dirty="0">
              <a:latin typeface="Noto Sans JP Medium" panose="020B0200000000000000" pitchFamily="34" charset="-128"/>
              <a:ea typeface="Noto Sans JP Medium" panose="020B0200000000000000" pitchFamily="34" charset="-128"/>
              <a:cs typeface="Arial Unicode MS" pitchFamily="50" charset="-127"/>
            </a:endParaRPr>
          </a:p>
          <a:p>
            <a:pPr>
              <a:buFont typeface="Arial" pitchFamily="34" charset="0"/>
              <a:buChar char="•"/>
            </a:pPr>
            <a:endParaRPr lang="en-US" altLang="ko-KR" b="1" dirty="0">
              <a:latin typeface="Noto Sans JP Medium" panose="020B0200000000000000" pitchFamily="34" charset="-128"/>
              <a:ea typeface="Noto Sans JP Medium" panose="020B0200000000000000" pitchFamily="34" charset="-128"/>
              <a:cs typeface="Arial Unicode MS" pitchFamily="50" charset="-127"/>
            </a:endParaRPr>
          </a:p>
          <a:p>
            <a:pPr>
              <a:buFont typeface="Arial" pitchFamily="34" charset="0"/>
              <a:buChar char="•"/>
            </a:pPr>
            <a:r>
              <a:rPr lang="en-US" altLang="ko-KR" b="1" dirty="0">
                <a:latin typeface="Noto Sans JP Medium" panose="020B0200000000000000" pitchFamily="34" charset="-128"/>
                <a:ea typeface="Noto Sans JP Medium" panose="020B0200000000000000" pitchFamily="34" charset="-128"/>
                <a:cs typeface="Arial Unicode MS" pitchFamily="50" charset="-127"/>
              </a:rPr>
              <a:t> </a:t>
            </a:r>
            <a:r>
              <a:rPr lang="ko-KR" altLang="en-US" b="1" dirty="0">
                <a:latin typeface="Noto Sans JP Medium" panose="020B0200000000000000" pitchFamily="34" charset="-128"/>
                <a:ea typeface="Noto Sans CJK KR Medium" panose="020B0600000000000000" pitchFamily="34" charset="-127"/>
                <a:cs typeface="Arial Unicode MS" pitchFamily="50" charset="-127"/>
              </a:rPr>
              <a:t>期限 </a:t>
            </a:r>
            <a:r>
              <a:rPr lang="en-US" altLang="ko-KR" b="1" dirty="0">
                <a:latin typeface="Noto Sans JP Medium" panose="020B0200000000000000" pitchFamily="34" charset="-128"/>
                <a:ea typeface="Noto Sans JP Medium" panose="020B0200000000000000" pitchFamily="34" charset="-128"/>
                <a:cs typeface="Arial Unicode MS" pitchFamily="50" charset="-127"/>
              </a:rPr>
              <a:t>:</a:t>
            </a:r>
          </a:p>
        </p:txBody>
      </p:sp>
      <p:sp>
        <p:nvSpPr>
          <p:cNvPr id="10" name="TextBox 9"/>
          <p:cNvSpPr txBox="1"/>
          <p:nvPr/>
        </p:nvSpPr>
        <p:spPr>
          <a:xfrm>
            <a:off x="7080487" y="2164473"/>
            <a:ext cx="3876682" cy="2308324"/>
          </a:xfrm>
          <a:prstGeom prst="rect">
            <a:avLst/>
          </a:prstGeom>
          <a:noFill/>
        </p:spPr>
        <p:txBody>
          <a:bodyPr wrap="square" rtlCol="0">
            <a:spAutoFit/>
          </a:bodyPr>
          <a:lstStyle/>
          <a:p>
            <a:r>
              <a:rPr lang="en-US" altLang="ko-KR" b="1" dirty="0">
                <a:solidFill>
                  <a:schemeClr val="bg2">
                    <a:lumMod val="90000"/>
                  </a:schemeClr>
                </a:solidFill>
                <a:latin typeface="Arial Unicode MS" pitchFamily="50" charset="-127"/>
                <a:ea typeface="Arial Unicode MS" pitchFamily="50" charset="-127"/>
                <a:cs typeface="Arial Unicode MS" pitchFamily="50" charset="-127"/>
              </a:rPr>
              <a:t>Wiley</a:t>
            </a:r>
          </a:p>
          <a:p>
            <a:r>
              <a:rPr lang="en-US" altLang="ko-KR" b="1" dirty="0">
                <a:solidFill>
                  <a:schemeClr val="bg2">
                    <a:lumMod val="90000"/>
                  </a:schemeClr>
                </a:solidFill>
                <a:latin typeface="Arial Unicode MS" pitchFamily="50" charset="-127"/>
                <a:ea typeface="Arial Unicode MS" pitchFamily="50" charset="-127"/>
                <a:cs typeface="Arial Unicode MS" pitchFamily="50" charset="-127"/>
              </a:rPr>
              <a:t>Advanced Sustainable System</a:t>
            </a:r>
          </a:p>
          <a:p>
            <a:endParaRPr lang="en-US" altLang="ko-KR" b="1" dirty="0">
              <a:solidFill>
                <a:schemeClr val="bg2">
                  <a:lumMod val="90000"/>
                </a:schemeClr>
              </a:solidFill>
              <a:latin typeface="Arial Unicode MS" pitchFamily="50" charset="-127"/>
              <a:ea typeface="Arial Unicode MS" pitchFamily="50" charset="-127"/>
              <a:cs typeface="Arial Unicode MS" pitchFamily="50" charset="-127"/>
            </a:endParaRPr>
          </a:p>
          <a:p>
            <a:r>
              <a:rPr lang="en-US" altLang="ko-KR" b="1" dirty="0">
                <a:solidFill>
                  <a:schemeClr val="bg2">
                    <a:lumMod val="90000"/>
                  </a:schemeClr>
                </a:solidFill>
                <a:latin typeface="Arial Unicode MS" pitchFamily="50" charset="-127"/>
                <a:ea typeface="Arial Unicode MS" pitchFamily="50" charset="-127"/>
                <a:cs typeface="Arial Unicode MS" pitchFamily="50" charset="-127"/>
              </a:rPr>
              <a:t>A4 or US letter </a:t>
            </a:r>
          </a:p>
          <a:p>
            <a:r>
              <a:rPr lang="en-US" altLang="ko-KR" b="1" dirty="0">
                <a:solidFill>
                  <a:schemeClr val="bg2">
                    <a:lumMod val="90000"/>
                  </a:schemeClr>
                </a:solidFill>
                <a:latin typeface="Arial Unicode MS" pitchFamily="50" charset="-127"/>
                <a:ea typeface="Arial Unicode MS" pitchFamily="50" charset="-127"/>
                <a:cs typeface="Arial Unicode MS" pitchFamily="50" charset="-127"/>
              </a:rPr>
              <a:t>&lt; 210 x 297 (mm) &gt;</a:t>
            </a:r>
          </a:p>
          <a:p>
            <a:r>
              <a:rPr lang="en-US" altLang="ko-KR" b="1" dirty="0">
                <a:solidFill>
                  <a:schemeClr val="bg2">
                    <a:lumMod val="90000"/>
                  </a:schemeClr>
                </a:solidFill>
                <a:latin typeface="Arial Unicode MS" pitchFamily="50" charset="-127"/>
                <a:ea typeface="Arial Unicode MS" pitchFamily="50" charset="-127"/>
                <a:cs typeface="Arial Unicode MS" pitchFamily="50" charset="-127"/>
              </a:rPr>
              <a:t>min 300 dpi</a:t>
            </a:r>
          </a:p>
          <a:p>
            <a:endParaRPr lang="en-US" altLang="ko-KR" b="1" dirty="0">
              <a:solidFill>
                <a:schemeClr val="bg2">
                  <a:lumMod val="90000"/>
                </a:schemeClr>
              </a:solidFill>
              <a:latin typeface="Arial Unicode MS" pitchFamily="50" charset="-127"/>
              <a:ea typeface="Arial Unicode MS" pitchFamily="50" charset="-127"/>
              <a:cs typeface="Arial Unicode MS" pitchFamily="50" charset="-127"/>
            </a:endParaRPr>
          </a:p>
          <a:p>
            <a:r>
              <a:rPr lang="en-US" altLang="ko-KR" b="1" dirty="0">
                <a:solidFill>
                  <a:schemeClr val="bg2">
                    <a:lumMod val="90000"/>
                  </a:schemeClr>
                </a:solidFill>
                <a:latin typeface="Arial Unicode MS" pitchFamily="50" charset="-127"/>
                <a:ea typeface="Arial Unicode MS" pitchFamily="50" charset="-127"/>
                <a:cs typeface="Arial Unicode MS" pitchFamily="50" charset="-127"/>
              </a:rPr>
              <a:t>08-10-2020</a:t>
            </a:r>
          </a:p>
        </p:txBody>
      </p:sp>
      <p:sp>
        <p:nvSpPr>
          <p:cNvPr id="6" name="TextBox 5"/>
          <p:cNvSpPr txBox="1"/>
          <p:nvPr/>
        </p:nvSpPr>
        <p:spPr>
          <a:xfrm>
            <a:off x="6156160" y="5599104"/>
            <a:ext cx="5152171" cy="553998"/>
          </a:xfrm>
          <a:prstGeom prst="rect">
            <a:avLst/>
          </a:prstGeom>
          <a:noFill/>
        </p:spPr>
        <p:txBody>
          <a:bodyPr wrap="square" rtlCol="0">
            <a:spAutoFit/>
          </a:bodyPr>
          <a:lstStyle/>
          <a:p>
            <a:pPr lvl="1"/>
            <a:r>
              <a:rPr lang="en-US" altLang="ko-KR" sz="10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Tip.  </a:t>
            </a:r>
            <a:r>
              <a:rPr lang="ja-JP" altLang="en-US" sz="10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提出の</a:t>
            </a:r>
            <a:r>
              <a:rPr lang="en-US" altLang="ja-JP" sz="10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2~3</a:t>
            </a:r>
            <a:r>
              <a:rPr lang="ja-JP" altLang="en-US" sz="10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日前に作品をお送りします。 依頼書に正しく記入すれば あなたの望む結果が得られるはずです。 他の日程は提出日以降に予定される可能性が非常に高いことをご了承願います。</a:t>
            </a:r>
            <a:endParaRPr lang="ko-KR" altLang="en-US" sz="1000" dirty="0">
              <a:latin typeface="Noto Sans JP Medium" panose="020B0200000000000000" pitchFamily="34" charset="-128"/>
              <a:ea typeface="Arial Unicode MS" pitchFamily="50" charset="-127"/>
              <a:cs typeface="Arial Unicode MS" pitchFamily="50" charset="-127"/>
            </a:endParaRPr>
          </a:p>
        </p:txBody>
      </p:sp>
      <p:sp>
        <p:nvSpPr>
          <p:cNvPr id="7" name="TextBox 6">
            <a:extLst>
              <a:ext uri="{FF2B5EF4-FFF2-40B4-BE49-F238E27FC236}">
                <a16:creationId xmlns:a16="http://schemas.microsoft.com/office/drawing/2014/main" id="{EDAE9AFD-FC8E-4DA1-8453-98F5A07CE64F}"/>
              </a:ext>
            </a:extLst>
          </p:cNvPr>
          <p:cNvSpPr txBox="1"/>
          <p:nvPr/>
        </p:nvSpPr>
        <p:spPr>
          <a:xfrm>
            <a:off x="3827904" y="2243744"/>
            <a:ext cx="1552171" cy="2169825"/>
          </a:xfrm>
          <a:prstGeom prst="rect">
            <a:avLst/>
          </a:prstGeom>
          <a:noFill/>
        </p:spPr>
        <p:txBody>
          <a:bodyPr wrap="square" rtlCol="0">
            <a:spAutoFit/>
          </a:bodyPr>
          <a:lstStyle/>
          <a:p>
            <a:pPr algn="r"/>
            <a:r>
              <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rPr>
              <a:t>Publisher</a:t>
            </a: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r>
              <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rPr>
              <a:t>Journal Name</a:t>
            </a: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r>
              <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rPr>
              <a:t> </a:t>
            </a:r>
            <a:r>
              <a:rPr lang="en-US" altLang="ja-JP" sz="900" i="0" dirty="0">
                <a:solidFill>
                  <a:srgbClr val="00B0F0"/>
                </a:solidFill>
                <a:effectLst/>
                <a:latin typeface="Noto Sans JP Medium" panose="020B0200000000000000" pitchFamily="34" charset="-128"/>
                <a:ea typeface="Noto Sans JP Medium" panose="020B0200000000000000" pitchFamily="34" charset="-128"/>
              </a:rPr>
              <a:t>Size</a:t>
            </a: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r>
              <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rPr>
              <a:t>Due Date</a:t>
            </a:r>
          </a:p>
        </p:txBody>
      </p:sp>
      <p:sp>
        <p:nvSpPr>
          <p:cNvPr id="8" name="TextBox 7">
            <a:extLst>
              <a:ext uri="{FF2B5EF4-FFF2-40B4-BE49-F238E27FC236}">
                <a16:creationId xmlns:a16="http://schemas.microsoft.com/office/drawing/2014/main" id="{3DC73FB8-C67C-4D3C-A3C2-2C91791C8C9E}"/>
              </a:ext>
            </a:extLst>
          </p:cNvPr>
          <p:cNvSpPr txBox="1"/>
          <p:nvPr/>
        </p:nvSpPr>
        <p:spPr>
          <a:xfrm>
            <a:off x="611011" y="372636"/>
            <a:ext cx="5545149" cy="523220"/>
          </a:xfrm>
          <a:prstGeom prst="rect">
            <a:avLst/>
          </a:prstGeom>
          <a:noFill/>
        </p:spPr>
        <p:txBody>
          <a:bodyPr wrap="square" rtlCol="0">
            <a:spAutoFit/>
          </a:bodyPr>
          <a:lstStyle/>
          <a:p>
            <a:r>
              <a:rPr lang="ja-JP" altLang="en-US"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灰色の文字は作成例です。</a:t>
            </a:r>
            <a:endParaRPr lang="en-US" altLang="ja-JP"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a:p>
            <a:r>
              <a:rPr lang="ja-JP" altLang="en-US" sz="1400" b="0" i="0" dirty="0">
                <a:solidFill>
                  <a:srgbClr val="FF0000"/>
                </a:solidFill>
                <a:effectLst/>
                <a:latin typeface="Noto Sans CJK KR Medium" panose="020B0600000000000000" pitchFamily="34" charset="-127"/>
                <a:ea typeface="Noto Sans CJK KR Medium" panose="020B0600000000000000" pitchFamily="34" charset="-127"/>
              </a:rPr>
              <a:t>含まれている画像と内容は、依頼書の作成を支援するための例です。</a:t>
            </a:r>
            <a:endParaRPr lang="ko-KR" altLang="en-US"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spTree>
    <p:extLst>
      <p:ext uri="{BB962C8B-B14F-4D97-AF65-F5344CB8AC3E}">
        <p14:creationId xmlns:p14="http://schemas.microsoft.com/office/powerpoint/2010/main" val="377165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804958" y="388939"/>
            <a:ext cx="1658533" cy="369332"/>
          </a:xfrm>
          <a:prstGeom prst="rect">
            <a:avLst/>
          </a:prstGeom>
          <a:noFill/>
        </p:spPr>
        <p:txBody>
          <a:bodyPr wrap="square" rtlCol="0">
            <a:spAutoFit/>
          </a:bodyPr>
          <a:lstStyle/>
          <a:p>
            <a:r>
              <a:rPr lang="ko-KR" altLang="en-US" b="1" i="0" dirty="0">
                <a:solidFill>
                  <a:srgbClr val="000000"/>
                </a:solidFill>
                <a:effectLst/>
                <a:latin typeface="Noto Sans JP Black" panose="020B0200000000000000" pitchFamily="34" charset="-128"/>
                <a:ea typeface="Noto Sans CJK KR Medium" panose="020B0600000000000000" pitchFamily="34" charset="-127"/>
              </a:rPr>
              <a:t>概要</a:t>
            </a:r>
            <a:endParaRPr lang="ko-KR" altLang="en-US" b="1" dirty="0">
              <a:latin typeface="Noto Sans JP Black" panose="020B0200000000000000" pitchFamily="34" charset="-128"/>
              <a:ea typeface="Noto Sans CJK KR Medium" panose="020B0600000000000000" pitchFamily="34" charset="-127"/>
            </a:endParaRPr>
          </a:p>
        </p:txBody>
      </p:sp>
      <p:sp>
        <p:nvSpPr>
          <p:cNvPr id="10" name="TextBox 9"/>
          <p:cNvSpPr txBox="1"/>
          <p:nvPr/>
        </p:nvSpPr>
        <p:spPr>
          <a:xfrm>
            <a:off x="1095273" y="1179052"/>
            <a:ext cx="9962306" cy="1569660"/>
          </a:xfrm>
          <a:prstGeom prst="rect">
            <a:avLst/>
          </a:prstGeom>
          <a:noFill/>
        </p:spPr>
        <p:txBody>
          <a:bodyPr wrap="square" rtlCol="0">
            <a:spAutoFit/>
          </a:bodyPr>
          <a:lstStyle/>
          <a:p>
            <a:r>
              <a:rPr lang="en-US" sz="1600" dirty="0">
                <a:solidFill>
                  <a:schemeClr val="bg2">
                    <a:lumMod val="90000"/>
                  </a:schemeClr>
                </a:solidFill>
                <a:latin typeface="Arial Unicode MS" pitchFamily="50" charset="-127"/>
                <a:ea typeface="Arial Unicode MS" pitchFamily="50" charset="-127"/>
                <a:cs typeface="Arial Unicode MS" pitchFamily="50" charset="-127"/>
              </a:rPr>
              <a:t>Ex)This study is a thesis on the seawater battery system, and includes the features, structure, and</a:t>
            </a:r>
          </a:p>
          <a:p>
            <a:r>
              <a:rPr lang="en-US" sz="1600" dirty="0">
                <a:solidFill>
                  <a:schemeClr val="bg2">
                    <a:lumMod val="90000"/>
                  </a:schemeClr>
                </a:solidFill>
                <a:latin typeface="Arial Unicode MS" pitchFamily="50" charset="-127"/>
                <a:ea typeface="Arial Unicode MS" pitchFamily="50" charset="-127"/>
                <a:cs typeface="Arial Unicode MS" pitchFamily="50" charset="-127"/>
              </a:rPr>
              <a:t>performance of the first designed large-area seawater battery. The seawater battery is a secondary</a:t>
            </a:r>
          </a:p>
          <a:p>
            <a:r>
              <a:rPr lang="en-US" sz="1600" dirty="0">
                <a:solidFill>
                  <a:schemeClr val="bg2">
                    <a:lumMod val="90000"/>
                  </a:schemeClr>
                </a:solidFill>
                <a:latin typeface="Arial Unicode MS" pitchFamily="50" charset="-127"/>
                <a:ea typeface="Arial Unicode MS" pitchFamily="50" charset="-127"/>
                <a:cs typeface="Arial Unicode MS" pitchFamily="50" charset="-127"/>
              </a:rPr>
              <a:t>battery system that is driven in seawater (or salt water) and can be charged/discharged.</a:t>
            </a:r>
          </a:p>
          <a:p>
            <a:endParaRPr lang="en-US" altLang="ko-KR" sz="1600" dirty="0">
              <a:solidFill>
                <a:schemeClr val="bg2">
                  <a:lumMod val="90000"/>
                </a:schemeClr>
              </a:solidFill>
              <a:latin typeface="Arial Unicode MS" pitchFamily="50" charset="-127"/>
              <a:ea typeface="Arial Unicode MS" pitchFamily="50" charset="-127"/>
              <a:cs typeface="Arial Unicode MS" pitchFamily="50" charset="-127"/>
            </a:endParaRPr>
          </a:p>
          <a:p>
            <a:endParaRPr lang="en-US" altLang="ko-KR" sz="1600" dirty="0">
              <a:solidFill>
                <a:schemeClr val="bg2">
                  <a:lumMod val="90000"/>
                </a:schemeClr>
              </a:solidFill>
              <a:latin typeface="Arial Unicode MS" pitchFamily="50" charset="-127"/>
              <a:ea typeface="Arial Unicode MS" pitchFamily="50" charset="-127"/>
              <a:cs typeface="Arial Unicode MS" pitchFamily="50" charset="-127"/>
            </a:endParaRPr>
          </a:p>
          <a:p>
            <a:endParaRPr lang="en-US" altLang="ko-KR" sz="1600" dirty="0">
              <a:solidFill>
                <a:schemeClr val="bg2">
                  <a:lumMod val="90000"/>
                </a:schemeClr>
              </a:solidFill>
              <a:latin typeface="Arial Unicode MS" pitchFamily="50" charset="-127"/>
              <a:ea typeface="Arial Unicode MS" pitchFamily="50" charset="-127"/>
              <a:cs typeface="Arial Unicode MS" pitchFamily="50" charset="-127"/>
            </a:endParaRPr>
          </a:p>
        </p:txBody>
      </p:sp>
      <p:sp>
        <p:nvSpPr>
          <p:cNvPr id="8" name="TextBox 7"/>
          <p:cNvSpPr txBox="1"/>
          <p:nvPr/>
        </p:nvSpPr>
        <p:spPr>
          <a:xfrm>
            <a:off x="1091391" y="5307117"/>
            <a:ext cx="7185101" cy="400110"/>
          </a:xfrm>
          <a:prstGeom prst="rect">
            <a:avLst/>
          </a:prstGeom>
          <a:noFill/>
        </p:spPr>
        <p:txBody>
          <a:bodyPr wrap="square" rtlCol="0">
            <a:spAutoFit/>
          </a:bodyPr>
          <a:lstStyle/>
          <a:p>
            <a:r>
              <a:rPr lang="en-US" altLang="ko-KR" sz="10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Tip. </a:t>
            </a:r>
            <a:r>
              <a:rPr lang="ja-JP" altLang="en-US" sz="1000" b="0" i="0" dirty="0">
                <a:solidFill>
                  <a:srgbClr val="FF0000"/>
                </a:solidFill>
                <a:effectLst/>
                <a:latin typeface="Noto Sans JP Medium" panose="020B0200000000000000" pitchFamily="34" charset="-128"/>
                <a:ea typeface="Noto Sans JP Medium" panose="020B0200000000000000" pitchFamily="34" charset="-128"/>
              </a:rPr>
              <a:t>研究の核心内容や他の研究との違いを簡単に書いてください。 映画のシノプシスだと思っていただければと思います。 </a:t>
            </a:r>
            <a:br>
              <a:rPr lang="en-US" altLang="ja-JP" sz="1000" dirty="0">
                <a:solidFill>
                  <a:srgbClr val="FF0000"/>
                </a:solidFill>
                <a:latin typeface="Noto Sans JP Medium" panose="020B0200000000000000" pitchFamily="34" charset="-128"/>
                <a:ea typeface="Noto Sans JP Medium" panose="020B0200000000000000" pitchFamily="34" charset="-128"/>
              </a:rPr>
            </a:br>
            <a:r>
              <a:rPr lang="en-US" altLang="ja-JP" sz="1000" dirty="0">
                <a:solidFill>
                  <a:srgbClr val="FF0000"/>
                </a:solidFill>
                <a:latin typeface="Noto Sans JP Medium" panose="020B0200000000000000" pitchFamily="34" charset="-128"/>
                <a:ea typeface="Noto Sans JP Medium" panose="020B0200000000000000" pitchFamily="34" charset="-128"/>
              </a:rPr>
              <a:t>         </a:t>
            </a:r>
            <a:r>
              <a:rPr lang="ja-JP" altLang="en-US" sz="1000" b="0" i="0" dirty="0">
                <a:solidFill>
                  <a:srgbClr val="FF0000"/>
                </a:solidFill>
                <a:effectLst/>
                <a:latin typeface="Noto Sans JP Medium" panose="020B0200000000000000" pitchFamily="34" charset="-128"/>
                <a:ea typeface="Noto Sans JP Medium" panose="020B0200000000000000" pitchFamily="34" charset="-128"/>
              </a:rPr>
              <a:t>核心内容だけ書いてください。</a:t>
            </a:r>
            <a:endParaRPr lang="ko-KR" altLang="en-US" sz="1000" dirty="0">
              <a:solidFill>
                <a:srgbClr val="FF0000"/>
              </a:solidFill>
              <a:latin typeface="Noto Sans JP Medium" panose="020B0200000000000000" pitchFamily="34" charset="-128"/>
              <a:ea typeface="Arial Unicode MS" pitchFamily="50" charset="-127"/>
              <a:cs typeface="Arial Unicode MS" pitchFamily="50" charset="-127"/>
            </a:endParaRPr>
          </a:p>
        </p:txBody>
      </p:sp>
      <p:sp>
        <p:nvSpPr>
          <p:cNvPr id="2" name="직사각형 1"/>
          <p:cNvSpPr/>
          <p:nvPr/>
        </p:nvSpPr>
        <p:spPr>
          <a:xfrm>
            <a:off x="798990" y="976545"/>
            <a:ext cx="10634038" cy="4926066"/>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45A62B0A-1980-4898-9F4F-714FD4DBB040}"/>
              </a:ext>
            </a:extLst>
          </p:cNvPr>
          <p:cNvSpPr txBox="1"/>
          <p:nvPr/>
        </p:nvSpPr>
        <p:spPr>
          <a:xfrm>
            <a:off x="1091392" y="3242562"/>
            <a:ext cx="9962306" cy="1323439"/>
          </a:xfrm>
          <a:prstGeom prst="rect">
            <a:avLst/>
          </a:prstGeom>
          <a:noFill/>
        </p:spPr>
        <p:txBody>
          <a:bodyPr wrap="square" rtlCol="0">
            <a:spAutoFit/>
          </a:bodyPr>
          <a:lstStyle/>
          <a:p>
            <a:r>
              <a:rPr lang="ja-JP" altLang="en-US" sz="1600" dirty="0">
                <a:latin typeface="Noto Sans JP SemiBold" panose="020B0200000000000000" pitchFamily="34" charset="-128"/>
                <a:ea typeface="Noto Sans JP SemiBold" panose="020B0200000000000000" pitchFamily="34" charset="-128"/>
                <a:cs typeface="Arial Unicode MS" pitchFamily="50" charset="-127"/>
              </a:rPr>
              <a:t>要求されたカバー イメージには、次の概念が含まれます</a:t>
            </a:r>
            <a:r>
              <a:rPr lang="en-US" altLang="ja-JP" sz="1600" dirty="0">
                <a:latin typeface="Noto Sans JP SemiBold" panose="020B0200000000000000" pitchFamily="34" charset="-128"/>
                <a:ea typeface="Noto Sans JP SemiBold" panose="020B0200000000000000" pitchFamily="34" charset="-128"/>
                <a:cs typeface="Arial Unicode MS" pitchFamily="50" charset="-127"/>
              </a:rPr>
              <a:t>:</a:t>
            </a:r>
          </a:p>
          <a:p>
            <a:endParaRPr lang="en-US" altLang="ko-KR" sz="1600" b="1" dirty="0">
              <a:solidFill>
                <a:schemeClr val="bg2">
                  <a:lumMod val="90000"/>
                </a:schemeClr>
              </a:solidFill>
              <a:latin typeface="Arial Unicode MS" pitchFamily="50" charset="-127"/>
              <a:ea typeface="Arial Unicode MS" pitchFamily="50" charset="-127"/>
              <a:cs typeface="Arial Unicode MS" pitchFamily="50" charset="-127"/>
            </a:endParaRPr>
          </a:p>
          <a:p>
            <a:r>
              <a:rPr lang="en-US" altLang="ko-KR" sz="1600" b="1" dirty="0">
                <a:solidFill>
                  <a:schemeClr val="bg2">
                    <a:lumMod val="90000"/>
                  </a:schemeClr>
                </a:solidFill>
                <a:latin typeface="Arial Unicode MS" pitchFamily="50" charset="-127"/>
                <a:ea typeface="Arial Unicode MS" pitchFamily="50" charset="-127"/>
                <a:cs typeface="Arial Unicode MS" pitchFamily="50" charset="-127"/>
              </a:rPr>
              <a:t>Ex)  1. </a:t>
            </a:r>
            <a:r>
              <a:rPr lang="en-US" sz="1600" b="1" dirty="0">
                <a:solidFill>
                  <a:schemeClr val="bg2">
                    <a:lumMod val="90000"/>
                  </a:schemeClr>
                </a:solidFill>
                <a:latin typeface="Arial Unicode MS" pitchFamily="50" charset="-127"/>
                <a:ea typeface="Arial Unicode MS" pitchFamily="50" charset="-127"/>
                <a:cs typeface="Arial Unicode MS" pitchFamily="50" charset="-127"/>
              </a:rPr>
              <a:t>Can be driven in seawater</a:t>
            </a:r>
            <a:endParaRPr lang="en-US" altLang="ko-KR" sz="1600" b="1" dirty="0">
              <a:solidFill>
                <a:schemeClr val="bg2">
                  <a:lumMod val="90000"/>
                </a:schemeClr>
              </a:solidFill>
              <a:latin typeface="Arial Unicode MS" pitchFamily="50" charset="-127"/>
              <a:ea typeface="Arial Unicode MS" pitchFamily="50" charset="-127"/>
              <a:cs typeface="Arial Unicode MS" pitchFamily="50" charset="-127"/>
            </a:endParaRPr>
          </a:p>
          <a:p>
            <a:pPr lvl="1"/>
            <a:r>
              <a:rPr lang="en-US" altLang="ko-KR" sz="1600" b="1" dirty="0">
                <a:solidFill>
                  <a:schemeClr val="bg2">
                    <a:lumMod val="90000"/>
                  </a:schemeClr>
                </a:solidFill>
                <a:latin typeface="Arial Unicode MS" pitchFamily="50" charset="-127"/>
                <a:ea typeface="Arial Unicode MS" pitchFamily="50" charset="-127"/>
                <a:cs typeface="Arial Unicode MS" pitchFamily="50" charset="-127"/>
              </a:rPr>
              <a:t>2. Eco-friendly</a:t>
            </a:r>
          </a:p>
          <a:p>
            <a:pPr lvl="1"/>
            <a:r>
              <a:rPr lang="en-US" altLang="ko-KR" sz="1600" b="1" dirty="0">
                <a:solidFill>
                  <a:schemeClr val="bg2">
                    <a:lumMod val="90000"/>
                  </a:schemeClr>
                </a:solidFill>
                <a:latin typeface="Arial Unicode MS" pitchFamily="50" charset="-127"/>
                <a:ea typeface="Arial Unicode MS" pitchFamily="50" charset="-127"/>
                <a:cs typeface="Arial Unicode MS" pitchFamily="50" charset="-127"/>
              </a:rPr>
              <a:t>3. </a:t>
            </a:r>
            <a:r>
              <a:rPr lang="en-US" sz="1600" b="1" dirty="0">
                <a:solidFill>
                  <a:schemeClr val="bg2">
                    <a:lumMod val="90000"/>
                  </a:schemeClr>
                </a:solidFill>
                <a:latin typeface="Arial Unicode MS" pitchFamily="50" charset="-127"/>
                <a:ea typeface="Arial Unicode MS" pitchFamily="50" charset="-127"/>
                <a:cs typeface="Arial Unicode MS" pitchFamily="50" charset="-127"/>
              </a:rPr>
              <a:t>Power storage device</a:t>
            </a:r>
            <a:endParaRPr lang="en-US" altLang="ko-KR" dirty="0">
              <a:latin typeface="Arial Unicode MS" pitchFamily="50" charset="-127"/>
              <a:ea typeface="Arial Unicode MS" pitchFamily="50" charset="-127"/>
              <a:cs typeface="Arial Unicode MS" pitchFamily="50" charset="-127"/>
            </a:endParaRPr>
          </a:p>
        </p:txBody>
      </p:sp>
      <p:sp>
        <p:nvSpPr>
          <p:cNvPr id="11" name="TextBox 10">
            <a:extLst>
              <a:ext uri="{FF2B5EF4-FFF2-40B4-BE49-F238E27FC236}">
                <a16:creationId xmlns:a16="http://schemas.microsoft.com/office/drawing/2014/main" id="{C9C056C2-573E-4E94-A2BD-A056FAE9CFE7}"/>
              </a:ext>
            </a:extLst>
          </p:cNvPr>
          <p:cNvSpPr txBox="1"/>
          <p:nvPr/>
        </p:nvSpPr>
        <p:spPr>
          <a:xfrm>
            <a:off x="1118791" y="2995637"/>
            <a:ext cx="5704908" cy="246221"/>
          </a:xfrm>
          <a:prstGeom prst="rect">
            <a:avLst/>
          </a:prstGeom>
          <a:noFill/>
        </p:spPr>
        <p:txBody>
          <a:bodyPr wrap="square" rtlCol="0">
            <a:spAutoFit/>
          </a:bodyPr>
          <a:lstStyle/>
          <a:p>
            <a:r>
              <a:rPr lang="en-US" altLang="ko-KR" sz="1000" b="0" i="0" dirty="0">
                <a:solidFill>
                  <a:srgbClr val="00B0F0"/>
                </a:solidFill>
                <a:effectLst/>
                <a:latin typeface="Noto Sans JP SemiBold" panose="020B0200000000000000" pitchFamily="34" charset="-128"/>
                <a:ea typeface="Noto Sans JP SemiBold" panose="020B0200000000000000" pitchFamily="34" charset="-128"/>
              </a:rPr>
              <a:t>Requested Cover The image contains the following concepts:</a:t>
            </a:r>
            <a:endParaRPr lang="ko-KR" altLang="en-US" sz="1000" b="1" dirty="0">
              <a:solidFill>
                <a:srgbClr val="00B0F0"/>
              </a:solidFill>
              <a:latin typeface="Noto Sans JP SemiBold" panose="020B0200000000000000" pitchFamily="34" charset="-128"/>
            </a:endParaRPr>
          </a:p>
        </p:txBody>
      </p:sp>
      <p:sp>
        <p:nvSpPr>
          <p:cNvPr id="12" name="TextBox 11">
            <a:extLst>
              <a:ext uri="{FF2B5EF4-FFF2-40B4-BE49-F238E27FC236}">
                <a16:creationId xmlns:a16="http://schemas.microsoft.com/office/drawing/2014/main" id="{D64445B2-2D49-4CF4-B223-FF0298AE80EC}"/>
              </a:ext>
            </a:extLst>
          </p:cNvPr>
          <p:cNvSpPr txBox="1"/>
          <p:nvPr/>
        </p:nvSpPr>
        <p:spPr>
          <a:xfrm>
            <a:off x="752100" y="191715"/>
            <a:ext cx="779718" cy="246221"/>
          </a:xfrm>
          <a:prstGeom prst="rect">
            <a:avLst/>
          </a:prstGeom>
          <a:noFill/>
        </p:spPr>
        <p:txBody>
          <a:bodyPr wrap="square" rtlCol="0">
            <a:spAutoFit/>
          </a:bodyPr>
          <a:lstStyle/>
          <a:p>
            <a:r>
              <a:rPr lang="en-US" altLang="ko-KR" sz="1000" b="0" i="0" dirty="0">
                <a:solidFill>
                  <a:srgbClr val="00B0F0"/>
                </a:solidFill>
                <a:effectLst/>
                <a:latin typeface="Noto Sans JP SemiBold" panose="020B0200000000000000" pitchFamily="34" charset="-128"/>
                <a:ea typeface="Noto Sans JP SemiBold" panose="020B0200000000000000" pitchFamily="34" charset="-128"/>
              </a:rPr>
              <a:t>Overview</a:t>
            </a:r>
            <a:endParaRPr lang="ko-KR" altLang="en-US" sz="1000" b="1" dirty="0">
              <a:solidFill>
                <a:srgbClr val="00B0F0"/>
              </a:solidFill>
              <a:latin typeface="Noto Sans JP SemiBold" panose="020B0200000000000000" pitchFamily="34" charset="-128"/>
            </a:endParaRPr>
          </a:p>
        </p:txBody>
      </p:sp>
    </p:spTree>
    <p:extLst>
      <p:ext uri="{BB962C8B-B14F-4D97-AF65-F5344CB8AC3E}">
        <p14:creationId xmlns:p14="http://schemas.microsoft.com/office/powerpoint/2010/main" val="77097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474134" y="262467"/>
            <a:ext cx="10510778" cy="4091826"/>
          </a:xfrm>
          <a:prstGeom prst="rect">
            <a:avLst/>
          </a:prstGeom>
          <a:noFill/>
        </p:spPr>
        <p:txBody>
          <a:bodyPr wrap="square" rtlCol="0">
            <a:spAutoFit/>
          </a:bodyPr>
          <a:lstStyle/>
          <a:p>
            <a:r>
              <a:rPr lang="ja-JP" altLang="en-US" sz="2000" b="1" dirty="0">
                <a:latin typeface="Noto Sans JP SemiBold" panose="020B0200000000000000" pitchFamily="34" charset="-128"/>
                <a:ea typeface="Noto Sans JP SemiBold" panose="020B0200000000000000" pitchFamily="34" charset="-128"/>
                <a:cs typeface="Arial Unicode MS" pitchFamily="50" charset="-127"/>
              </a:rPr>
              <a:t>スケッチの前に</a:t>
            </a:r>
            <a:r>
              <a:rPr lang="en-US" altLang="ja-JP" sz="2000" b="1" dirty="0">
                <a:latin typeface="Noto Sans JP SemiBold" panose="020B0200000000000000" pitchFamily="34" charset="-128"/>
                <a:ea typeface="Noto Sans JP SemiBold" panose="020B0200000000000000" pitchFamily="34" charset="-128"/>
                <a:cs typeface="Arial Unicode MS" pitchFamily="50" charset="-127"/>
              </a:rPr>
              <a:t>,</a:t>
            </a:r>
            <a:endParaRPr lang="en-US" altLang="ko-KR" sz="2000" b="1" dirty="0">
              <a:latin typeface="Noto Sans JP SemiBold" panose="020B0200000000000000" pitchFamily="34" charset="-128"/>
              <a:ea typeface="Noto Sans JP SemiBold" panose="020B0200000000000000" pitchFamily="34" charset="-128"/>
              <a:cs typeface="Arial Unicode MS" pitchFamily="50" charset="-127"/>
            </a:endParaRPr>
          </a:p>
          <a:p>
            <a:endParaRPr lang="en-US" altLang="ko-KR" sz="3200" dirty="0">
              <a:latin typeface="Arial Unicode MS" pitchFamily="50" charset="-127"/>
              <a:ea typeface="Arial Unicode MS" pitchFamily="50" charset="-127"/>
              <a:cs typeface="Arial Unicode MS" pitchFamily="50" charset="-127"/>
            </a:endParaRPr>
          </a:p>
          <a:p>
            <a:pPr>
              <a:lnSpc>
                <a:spcPct val="150000"/>
              </a:lnSpc>
            </a:pPr>
            <a:r>
              <a:rPr lang="ja-JP" altLang="en-US" sz="1400" dirty="0">
                <a:latin typeface="Noto Sans JP" panose="020B0200000000000000" pitchFamily="34" charset="-128"/>
                <a:ea typeface="Noto Sans JP" panose="020B0200000000000000" pitchFamily="34" charset="-128"/>
                <a:cs typeface="Arial Unicode MS" pitchFamily="50" charset="-127"/>
              </a:rPr>
              <a:t>私たちは長年にわたる献身的なあなたの仕事を尊敬しています。 そして、私たちはあなたがあなたの研究に対して感じる情熱と愛情をすべて理解しようとしています。 それにもかかわらず、あなたの研究を効果的に表現し、カバーセレクションに導くためにはいくつかの要件があります。</a:t>
            </a:r>
            <a:endParaRPr lang="en-US" altLang="ja-JP" sz="1400" dirty="0">
              <a:latin typeface="Noto Sans JP" panose="020B0200000000000000" pitchFamily="34" charset="-128"/>
              <a:ea typeface="Noto Sans JP" panose="020B0200000000000000" pitchFamily="34" charset="-128"/>
              <a:cs typeface="Arial Unicode MS" pitchFamily="50" charset="-127"/>
            </a:endParaRPr>
          </a:p>
          <a:p>
            <a:pPr>
              <a:lnSpc>
                <a:spcPct val="150000"/>
              </a:lnSpc>
            </a:pPr>
            <a:endParaRPr lang="en-US" sz="1400" dirty="0">
              <a:latin typeface="Noto Sans JP" panose="020B0200000000000000" pitchFamily="34" charset="-128"/>
              <a:ea typeface="Noto Sans JP" panose="020B0200000000000000" pitchFamily="34" charset="-128"/>
              <a:cs typeface="Arial Unicode MS" pitchFamily="50" charset="-127"/>
            </a:endParaRPr>
          </a:p>
          <a:p>
            <a:pPr marL="342900" indent="-342900">
              <a:lnSpc>
                <a:spcPct val="150000"/>
              </a:lnSpc>
              <a:buAutoNum type="arabicPeriod"/>
            </a:pPr>
            <a:r>
              <a:rPr lang="ja-JP" altLang="en-US" sz="14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主なコンポーネントは、面積の</a:t>
            </a:r>
            <a:r>
              <a:rPr lang="en-US" altLang="ja-JP" sz="14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3</a:t>
            </a:r>
            <a:r>
              <a:rPr lang="ja-JP" altLang="en-US" sz="14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分の</a:t>
            </a:r>
            <a:r>
              <a:rPr lang="en-US" altLang="ja-JP" sz="14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1</a:t>
            </a:r>
            <a:r>
              <a:rPr lang="ja-JP" altLang="en-US" sz="14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以上を占める必要があります。</a:t>
            </a:r>
            <a:endParaRPr lang="en-US" altLang="ja-JP" sz="1400" dirty="0">
              <a:solidFill>
                <a:srgbClr val="FF0000"/>
              </a:solidFill>
              <a:latin typeface="Noto Sans JP Medium" panose="020B0200000000000000" pitchFamily="34" charset="-128"/>
              <a:ea typeface="Noto Sans JP Medium" panose="020B0200000000000000" pitchFamily="34" charset="-128"/>
              <a:cs typeface="Arial Unicode MS" pitchFamily="50" charset="-127"/>
            </a:endParaRPr>
          </a:p>
          <a:p>
            <a:pPr marL="342900" indent="-342900">
              <a:lnSpc>
                <a:spcPct val="150000"/>
              </a:lnSpc>
              <a:buAutoNum type="arabicPeriod"/>
            </a:pPr>
            <a:r>
              <a:rPr lang="ja-JP" altLang="en-US" sz="14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他のコンポーネントは最小限に抑え、主なコンポーネントが目立つようにする必要があります。</a:t>
            </a:r>
            <a:endParaRPr lang="en-US" altLang="ja-JP" sz="1400" dirty="0">
              <a:solidFill>
                <a:srgbClr val="FF0000"/>
              </a:solidFill>
              <a:latin typeface="Noto Sans JP Medium" panose="020B0200000000000000" pitchFamily="34" charset="-128"/>
              <a:ea typeface="Noto Sans JP Medium" panose="020B0200000000000000" pitchFamily="34" charset="-128"/>
              <a:cs typeface="Arial Unicode MS" pitchFamily="50" charset="-127"/>
            </a:endParaRPr>
          </a:p>
          <a:p>
            <a:pPr marL="342900" indent="-342900">
              <a:lnSpc>
                <a:spcPct val="150000"/>
              </a:lnSpc>
              <a:buAutoNum type="arabicPeriod"/>
            </a:pPr>
            <a:r>
              <a:rPr lang="ja-JP" altLang="en-US" sz="140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大胆な省略を通じて核心内容に重きを置かなければなりません。</a:t>
            </a:r>
            <a:endParaRPr lang="en-US" altLang="ja-JP" sz="1400" dirty="0">
              <a:solidFill>
                <a:srgbClr val="FF0000"/>
              </a:solidFill>
              <a:latin typeface="Noto Sans JP Medium" panose="020B0200000000000000" pitchFamily="34" charset="-128"/>
              <a:ea typeface="Noto Sans JP Medium" panose="020B0200000000000000" pitchFamily="34" charset="-128"/>
              <a:cs typeface="Arial Unicode MS" pitchFamily="50" charset="-127"/>
            </a:endParaRPr>
          </a:p>
          <a:p>
            <a:pPr marL="342900" indent="-342900">
              <a:lnSpc>
                <a:spcPct val="150000"/>
              </a:lnSpc>
              <a:buAutoNum type="arabicPeriod"/>
            </a:pPr>
            <a:endParaRPr lang="en-US" sz="1400" dirty="0">
              <a:latin typeface="Arial Unicode MS" pitchFamily="50" charset="-127"/>
              <a:ea typeface="Arial Unicode MS" pitchFamily="50" charset="-127"/>
              <a:cs typeface="Arial Unicode MS" pitchFamily="50" charset="-127"/>
            </a:endParaRPr>
          </a:p>
          <a:p>
            <a:pPr marL="342900" indent="-342900">
              <a:lnSpc>
                <a:spcPct val="150000"/>
              </a:lnSpc>
            </a:pPr>
            <a:r>
              <a:rPr lang="ja-JP" altLang="en-US" sz="1400" b="0" i="0" dirty="0">
                <a:solidFill>
                  <a:srgbClr val="000000"/>
                </a:solidFill>
                <a:effectLst/>
                <a:latin typeface="Noto Sans JP" panose="020B0200000000000000" pitchFamily="34" charset="-128"/>
                <a:ea typeface="Noto Sans JP" panose="020B0200000000000000" pitchFamily="34" charset="-128"/>
              </a:rPr>
              <a:t>画像にすべての要素がいっぱいになっていると、見る人に混乱を与え、表紙の選択から外れることがあります。</a:t>
            </a:r>
            <a:endParaRPr lang="en-US" altLang="ja-JP" sz="1400" b="0" i="0" dirty="0">
              <a:solidFill>
                <a:srgbClr val="000000"/>
              </a:solidFill>
              <a:effectLst/>
              <a:latin typeface="Noto Sans JP" panose="020B0200000000000000" pitchFamily="34" charset="-128"/>
              <a:ea typeface="Noto Sans JP" panose="020B0200000000000000" pitchFamily="34" charset="-128"/>
            </a:endParaRPr>
          </a:p>
          <a:p>
            <a:pPr marL="342900" indent="-342900">
              <a:lnSpc>
                <a:spcPct val="150000"/>
              </a:lnSpc>
            </a:pPr>
            <a:r>
              <a:rPr lang="ja-JP" altLang="en-US" sz="1400" b="0" i="0" dirty="0">
                <a:solidFill>
                  <a:srgbClr val="000000"/>
                </a:solidFill>
                <a:effectLst/>
                <a:latin typeface="Noto Sans JP" panose="020B0200000000000000" pitchFamily="34" charset="-128"/>
                <a:ea typeface="Noto Sans JP" panose="020B0200000000000000" pitchFamily="34" charset="-128"/>
              </a:rPr>
              <a:t>強烈な視線を捕らえるテーマの絵は、見る者に強い好奇心を感じさせることができます。</a:t>
            </a:r>
            <a:endParaRPr lang="ko-KR" altLang="en-US" sz="1600" dirty="0">
              <a:latin typeface="Noto Sans JP" panose="020B0200000000000000" pitchFamily="34" charset="-128"/>
              <a:ea typeface="Arial Unicode MS" pitchFamily="50" charset="-127"/>
              <a:cs typeface="Arial Unicode MS" pitchFamily="50" charset="-127"/>
            </a:endParaRPr>
          </a:p>
        </p:txBody>
      </p:sp>
    </p:spTree>
    <p:extLst>
      <p:ext uri="{BB962C8B-B14F-4D97-AF65-F5344CB8AC3E}">
        <p14:creationId xmlns:p14="http://schemas.microsoft.com/office/powerpoint/2010/main" val="4001783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241195" y="71593"/>
            <a:ext cx="1492190" cy="400110"/>
          </a:xfrm>
          <a:prstGeom prst="rect">
            <a:avLst/>
          </a:prstGeom>
          <a:noFill/>
        </p:spPr>
        <p:txBody>
          <a:bodyPr wrap="square" rtlCol="0">
            <a:spAutoFit/>
          </a:bodyPr>
          <a:lstStyle/>
          <a:p>
            <a:r>
              <a:rPr lang="ja-JP" altLang="en-US" sz="2000" b="1" dirty="0">
                <a:latin typeface="Noto Sans JP SemiBold" panose="020B0200000000000000" pitchFamily="34" charset="-128"/>
                <a:ea typeface="Noto Sans JP SemiBold" panose="020B0200000000000000" pitchFamily="34" charset="-128"/>
                <a:cs typeface="Arial Unicode MS" pitchFamily="50" charset="-127"/>
              </a:rPr>
              <a:t>スケッチ</a:t>
            </a:r>
            <a:endParaRPr lang="ko-KR" altLang="en-US" sz="2000" b="1" dirty="0">
              <a:latin typeface="Arial Unicode MS" pitchFamily="50" charset="-127"/>
              <a:ea typeface="Arial Unicode MS" pitchFamily="50" charset="-127"/>
              <a:cs typeface="Arial Unicode MS" pitchFamily="50" charset="-127"/>
            </a:endParaRPr>
          </a:p>
        </p:txBody>
      </p:sp>
      <p:sp>
        <p:nvSpPr>
          <p:cNvPr id="5" name="직사각형 4"/>
          <p:cNvSpPr/>
          <p:nvPr/>
        </p:nvSpPr>
        <p:spPr>
          <a:xfrm>
            <a:off x="1898168" y="119819"/>
            <a:ext cx="4836861" cy="6627823"/>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7174317" y="102225"/>
            <a:ext cx="1039791" cy="369332"/>
          </a:xfrm>
          <a:prstGeom prst="rect">
            <a:avLst/>
          </a:prstGeom>
          <a:noFill/>
        </p:spPr>
        <p:txBody>
          <a:bodyPr wrap="square" rtlCol="0">
            <a:spAutoFit/>
          </a:bodyPr>
          <a:lstStyle/>
          <a:p>
            <a:r>
              <a:rPr lang="ko-KR" altLang="en-US" b="0" i="0" dirty="0">
                <a:solidFill>
                  <a:srgbClr val="000000"/>
                </a:solidFill>
                <a:effectLst/>
                <a:latin typeface="Noto Sans CJK KR Medium" panose="020B0600000000000000" pitchFamily="34" charset="-127"/>
                <a:ea typeface="Noto Sans CJK KR Medium" panose="020B0600000000000000" pitchFamily="34" charset="-127"/>
              </a:rPr>
              <a:t>要素</a:t>
            </a:r>
            <a:endParaRPr lang="en-US" altLang="ko-KR" dirty="0">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7" name="TextBox 6"/>
          <p:cNvSpPr txBox="1"/>
          <p:nvPr/>
        </p:nvSpPr>
        <p:spPr>
          <a:xfrm>
            <a:off x="7142513" y="746929"/>
            <a:ext cx="379421" cy="2639697"/>
          </a:xfrm>
          <a:prstGeom prst="rect">
            <a:avLst/>
          </a:prstGeom>
          <a:noFill/>
        </p:spPr>
        <p:txBody>
          <a:bodyPr wrap="square" rtlCol="0">
            <a:spAutoFit/>
          </a:bodyPr>
          <a:lstStyle/>
          <a:p>
            <a:pPr>
              <a:lnSpc>
                <a:spcPct val="150000"/>
              </a:lnSpc>
            </a:pPr>
            <a:r>
              <a:rPr lang="en-US" sz="1400" dirty="0">
                <a:solidFill>
                  <a:srgbClr val="FF0000"/>
                </a:solidFill>
                <a:latin typeface="Noto Sans JP SemiBold" panose="020B0200000000000000" pitchFamily="34" charset="-128"/>
                <a:ea typeface="Noto Sans JP SemiBold" panose="020B0200000000000000" pitchFamily="34" charset="-128"/>
                <a:cs typeface="Arial Unicode MS" pitchFamily="50" charset="-127"/>
              </a:rPr>
              <a:t>1.</a:t>
            </a:r>
          </a:p>
          <a:p>
            <a:pPr>
              <a:lnSpc>
                <a:spcPct val="150000"/>
              </a:lnSpc>
            </a:pPr>
            <a:r>
              <a:rPr lang="en-US" sz="1400" dirty="0">
                <a:solidFill>
                  <a:srgbClr val="FF0000"/>
                </a:solidFill>
                <a:latin typeface="Noto Sans JP SemiBold" panose="020B0200000000000000" pitchFamily="34" charset="-128"/>
                <a:ea typeface="Noto Sans JP SemiBold" panose="020B0200000000000000" pitchFamily="34" charset="-128"/>
                <a:cs typeface="Arial Unicode MS" pitchFamily="50" charset="-127"/>
              </a:rPr>
              <a:t>2. </a:t>
            </a:r>
          </a:p>
          <a:p>
            <a:pPr>
              <a:lnSpc>
                <a:spcPct val="150000"/>
              </a:lnSpc>
            </a:pPr>
            <a:r>
              <a:rPr lang="en-US" sz="1400" dirty="0">
                <a:solidFill>
                  <a:srgbClr val="FF0000"/>
                </a:solidFill>
                <a:latin typeface="Noto Sans JP SemiBold" panose="020B0200000000000000" pitchFamily="34" charset="-128"/>
                <a:ea typeface="Noto Sans JP SemiBold" panose="020B0200000000000000" pitchFamily="34" charset="-128"/>
                <a:cs typeface="Arial Unicode MS" pitchFamily="50" charset="-127"/>
              </a:rPr>
              <a:t>3. </a:t>
            </a:r>
          </a:p>
          <a:p>
            <a:pPr>
              <a:lnSpc>
                <a:spcPct val="150000"/>
              </a:lnSpc>
            </a:pPr>
            <a:r>
              <a:rPr lang="en-US" sz="1400" dirty="0">
                <a:solidFill>
                  <a:srgbClr val="FF0000"/>
                </a:solidFill>
                <a:latin typeface="Noto Sans JP SemiBold" panose="020B0200000000000000" pitchFamily="34" charset="-128"/>
                <a:ea typeface="Noto Sans JP SemiBold" panose="020B0200000000000000" pitchFamily="34" charset="-128"/>
                <a:cs typeface="Arial Unicode MS" pitchFamily="50" charset="-127"/>
              </a:rPr>
              <a:t>4. </a:t>
            </a:r>
          </a:p>
          <a:p>
            <a:pPr>
              <a:lnSpc>
                <a:spcPct val="150000"/>
              </a:lnSpc>
            </a:pPr>
            <a:r>
              <a:rPr lang="en-US" sz="1400" dirty="0">
                <a:solidFill>
                  <a:srgbClr val="FF0000"/>
                </a:solidFill>
                <a:latin typeface="Noto Sans JP SemiBold" panose="020B0200000000000000" pitchFamily="34" charset="-128"/>
                <a:ea typeface="Noto Sans JP SemiBold" panose="020B0200000000000000" pitchFamily="34" charset="-128"/>
                <a:cs typeface="Arial Unicode MS" pitchFamily="50" charset="-127"/>
              </a:rPr>
              <a:t>5. </a:t>
            </a:r>
          </a:p>
          <a:p>
            <a:pPr>
              <a:lnSpc>
                <a:spcPct val="150000"/>
              </a:lnSpc>
            </a:pPr>
            <a:r>
              <a:rPr lang="en-US" sz="1400" dirty="0">
                <a:solidFill>
                  <a:srgbClr val="FF0000"/>
                </a:solidFill>
                <a:latin typeface="Noto Sans JP SemiBold" panose="020B0200000000000000" pitchFamily="34" charset="-128"/>
                <a:ea typeface="Noto Sans JP SemiBold" panose="020B0200000000000000" pitchFamily="34" charset="-128"/>
                <a:cs typeface="Arial Unicode MS" pitchFamily="50" charset="-127"/>
              </a:rPr>
              <a:t>6.</a:t>
            </a:r>
          </a:p>
          <a:p>
            <a:pPr>
              <a:lnSpc>
                <a:spcPct val="150000"/>
              </a:lnSpc>
            </a:pPr>
            <a:r>
              <a:rPr lang="en-US" altLang="ko-KR" sz="1400" dirty="0">
                <a:solidFill>
                  <a:srgbClr val="FF0000"/>
                </a:solidFill>
                <a:latin typeface="Noto Sans JP SemiBold" panose="020B0200000000000000" pitchFamily="34" charset="-128"/>
                <a:ea typeface="Noto Sans JP SemiBold" panose="020B0200000000000000" pitchFamily="34" charset="-128"/>
                <a:cs typeface="Arial Unicode MS" pitchFamily="50" charset="-127"/>
              </a:rPr>
              <a:t>7.</a:t>
            </a:r>
          </a:p>
          <a:p>
            <a:pPr>
              <a:lnSpc>
                <a:spcPct val="150000"/>
              </a:lnSpc>
            </a:pPr>
            <a:r>
              <a:rPr lang="en-US" altLang="ko-KR" sz="1400" dirty="0">
                <a:solidFill>
                  <a:srgbClr val="FF0000"/>
                </a:solidFill>
                <a:latin typeface="Noto Sans JP SemiBold" panose="020B0200000000000000" pitchFamily="34" charset="-128"/>
                <a:ea typeface="Noto Sans JP SemiBold" panose="020B0200000000000000" pitchFamily="34" charset="-128"/>
                <a:cs typeface="Arial Unicode MS" pitchFamily="50" charset="-127"/>
              </a:rPr>
              <a:t>8.</a:t>
            </a:r>
          </a:p>
        </p:txBody>
      </p:sp>
      <p:sp>
        <p:nvSpPr>
          <p:cNvPr id="8" name="TextBox 7"/>
          <p:cNvSpPr txBox="1"/>
          <p:nvPr/>
        </p:nvSpPr>
        <p:spPr>
          <a:xfrm>
            <a:off x="7121285" y="4061453"/>
            <a:ext cx="4479668" cy="707886"/>
          </a:xfrm>
          <a:prstGeom prst="rect">
            <a:avLst/>
          </a:prstGeom>
          <a:noFill/>
        </p:spPr>
        <p:txBody>
          <a:bodyPr wrap="square" rtlCol="0">
            <a:spAutoFit/>
          </a:bodyPr>
          <a:lstStyle/>
          <a:p>
            <a:r>
              <a:rPr lang="en-US" altLang="ko-KR"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Tip. </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スケッチに描いたすべての要素を説明する前に、番号をつけて名前をお願いします。</a:t>
            </a:r>
            <a:endParaRPr lang="en-US" altLang="ja-JP" sz="1000" b="0" i="0" dirty="0">
              <a:solidFill>
                <a:srgbClr val="FF0000"/>
              </a:solidFill>
              <a:effectLst/>
              <a:latin typeface="Noto Sans CJK KR Medium" panose="020B0600000000000000" pitchFamily="34" charset="-127"/>
              <a:ea typeface="Noto Sans CJK KR Medium" panose="020B0600000000000000" pitchFamily="34" charset="-127"/>
            </a:endParaRPr>
          </a:p>
          <a:p>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図面基準を先にご確認お願いします</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ホームページ参照</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 。</a:t>
            </a:r>
            <a:endParaRPr lang="en-US" altLang="ja-JP" sz="1000" b="0" i="0" dirty="0">
              <a:solidFill>
                <a:srgbClr val="FF0000"/>
              </a:solidFill>
              <a:effectLst/>
              <a:latin typeface="Noto Sans CJK KR Medium" panose="020B0600000000000000" pitchFamily="34" charset="-127"/>
              <a:ea typeface="Noto Sans CJK KR Medium" panose="020B0600000000000000" pitchFamily="34" charset="-127"/>
            </a:endParaRPr>
          </a:p>
          <a:p>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そして、ジャーナルのロゴをスケッチすることを避けます。</a:t>
            </a:r>
            <a:endParaRPr lang="ko-KR" altLang="en-US"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pic>
        <p:nvPicPr>
          <p:cNvPr id="14" name="그림 13" descr="텍스트, 그리기, 지도이(가) 표시된 사진&#10;&#10;자동 생성된 설명">
            <a:extLst>
              <a:ext uri="{FF2B5EF4-FFF2-40B4-BE49-F238E27FC236}">
                <a16:creationId xmlns:a16="http://schemas.microsoft.com/office/drawing/2014/main" id="{6A98B7E0-923B-491C-9037-896D013C52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84" b="4444"/>
          <a:stretch/>
        </p:blipFill>
        <p:spPr>
          <a:xfrm>
            <a:off x="1948222" y="365582"/>
            <a:ext cx="4751608" cy="6113280"/>
          </a:xfrm>
          <a:prstGeom prst="rect">
            <a:avLst/>
          </a:prstGeom>
        </p:spPr>
      </p:pic>
      <p:sp>
        <p:nvSpPr>
          <p:cNvPr id="3" name="TextBox 2">
            <a:extLst>
              <a:ext uri="{FF2B5EF4-FFF2-40B4-BE49-F238E27FC236}">
                <a16:creationId xmlns:a16="http://schemas.microsoft.com/office/drawing/2014/main" id="{DBA46645-EF65-49F9-A7B5-B21469A455E9}"/>
              </a:ext>
            </a:extLst>
          </p:cNvPr>
          <p:cNvSpPr txBox="1"/>
          <p:nvPr/>
        </p:nvSpPr>
        <p:spPr>
          <a:xfrm>
            <a:off x="4173000" y="4003829"/>
            <a:ext cx="317716" cy="369332"/>
          </a:xfrm>
          <a:prstGeom prst="rect">
            <a:avLst/>
          </a:prstGeom>
          <a:noFill/>
        </p:spPr>
        <p:txBody>
          <a:bodyPr wrap="none" rtlCol="0">
            <a:spAutoFit/>
          </a:bodyPr>
          <a:lstStyle/>
          <a:p>
            <a:r>
              <a:rPr lang="en-US" altLang="ko-KR" b="1" dirty="0">
                <a:solidFill>
                  <a:srgbClr val="FF0000"/>
                </a:solidFill>
              </a:rPr>
              <a:t>1</a:t>
            </a:r>
            <a:endParaRPr lang="ko-KR" altLang="en-US" b="1" dirty="0">
              <a:solidFill>
                <a:srgbClr val="FF0000"/>
              </a:solidFill>
            </a:endParaRPr>
          </a:p>
        </p:txBody>
      </p:sp>
      <p:sp>
        <p:nvSpPr>
          <p:cNvPr id="16" name="TextBox 15">
            <a:extLst>
              <a:ext uri="{FF2B5EF4-FFF2-40B4-BE49-F238E27FC236}">
                <a16:creationId xmlns:a16="http://schemas.microsoft.com/office/drawing/2014/main" id="{6CD8F5FE-8BF8-4F72-A194-6F1D10F5FF90}"/>
              </a:ext>
            </a:extLst>
          </p:cNvPr>
          <p:cNvSpPr txBox="1"/>
          <p:nvPr/>
        </p:nvSpPr>
        <p:spPr>
          <a:xfrm>
            <a:off x="2607040" y="1993882"/>
            <a:ext cx="317716" cy="369332"/>
          </a:xfrm>
          <a:prstGeom prst="rect">
            <a:avLst/>
          </a:prstGeom>
          <a:noFill/>
        </p:spPr>
        <p:txBody>
          <a:bodyPr wrap="none" rtlCol="0">
            <a:spAutoFit/>
          </a:bodyPr>
          <a:lstStyle/>
          <a:p>
            <a:r>
              <a:rPr lang="en-US" altLang="ko-KR" b="1" dirty="0">
                <a:solidFill>
                  <a:srgbClr val="FF0000"/>
                </a:solidFill>
              </a:rPr>
              <a:t>2</a:t>
            </a:r>
            <a:endParaRPr lang="ko-KR" altLang="en-US" b="1" dirty="0">
              <a:solidFill>
                <a:srgbClr val="FF0000"/>
              </a:solidFill>
            </a:endParaRPr>
          </a:p>
        </p:txBody>
      </p:sp>
      <p:sp>
        <p:nvSpPr>
          <p:cNvPr id="17" name="TextBox 16">
            <a:extLst>
              <a:ext uri="{FF2B5EF4-FFF2-40B4-BE49-F238E27FC236}">
                <a16:creationId xmlns:a16="http://schemas.microsoft.com/office/drawing/2014/main" id="{BCE9173E-98A1-486C-82C9-52A51107DC8A}"/>
              </a:ext>
            </a:extLst>
          </p:cNvPr>
          <p:cNvSpPr txBox="1"/>
          <p:nvPr/>
        </p:nvSpPr>
        <p:spPr>
          <a:xfrm>
            <a:off x="3256074" y="2771769"/>
            <a:ext cx="317716" cy="369332"/>
          </a:xfrm>
          <a:prstGeom prst="rect">
            <a:avLst/>
          </a:prstGeom>
          <a:noFill/>
        </p:spPr>
        <p:txBody>
          <a:bodyPr wrap="none" rtlCol="0">
            <a:spAutoFit/>
          </a:bodyPr>
          <a:lstStyle/>
          <a:p>
            <a:r>
              <a:rPr lang="en-US" altLang="ko-KR" b="1" dirty="0">
                <a:solidFill>
                  <a:srgbClr val="FF0000"/>
                </a:solidFill>
              </a:rPr>
              <a:t>3</a:t>
            </a:r>
            <a:endParaRPr lang="ko-KR" altLang="en-US" b="1" dirty="0">
              <a:solidFill>
                <a:srgbClr val="FF0000"/>
              </a:solidFill>
            </a:endParaRPr>
          </a:p>
        </p:txBody>
      </p:sp>
      <p:sp>
        <p:nvSpPr>
          <p:cNvPr id="18" name="TextBox 17">
            <a:extLst>
              <a:ext uri="{FF2B5EF4-FFF2-40B4-BE49-F238E27FC236}">
                <a16:creationId xmlns:a16="http://schemas.microsoft.com/office/drawing/2014/main" id="{372B1ADC-15D2-4674-90EC-044E5FE7ECF9}"/>
              </a:ext>
            </a:extLst>
          </p:cNvPr>
          <p:cNvSpPr txBox="1"/>
          <p:nvPr/>
        </p:nvSpPr>
        <p:spPr>
          <a:xfrm>
            <a:off x="2752185" y="4242250"/>
            <a:ext cx="317716" cy="369332"/>
          </a:xfrm>
          <a:prstGeom prst="rect">
            <a:avLst/>
          </a:prstGeom>
          <a:noFill/>
        </p:spPr>
        <p:txBody>
          <a:bodyPr wrap="none" rtlCol="0">
            <a:spAutoFit/>
          </a:bodyPr>
          <a:lstStyle/>
          <a:p>
            <a:r>
              <a:rPr lang="en-US" altLang="ko-KR" b="1" dirty="0">
                <a:solidFill>
                  <a:srgbClr val="FF0000"/>
                </a:solidFill>
              </a:rPr>
              <a:t>4</a:t>
            </a:r>
            <a:endParaRPr lang="ko-KR" altLang="en-US" b="1" dirty="0">
              <a:solidFill>
                <a:srgbClr val="FF0000"/>
              </a:solidFill>
            </a:endParaRPr>
          </a:p>
        </p:txBody>
      </p:sp>
      <p:sp>
        <p:nvSpPr>
          <p:cNvPr id="19" name="TextBox 18">
            <a:extLst>
              <a:ext uri="{FF2B5EF4-FFF2-40B4-BE49-F238E27FC236}">
                <a16:creationId xmlns:a16="http://schemas.microsoft.com/office/drawing/2014/main" id="{436D4381-DBD2-4CD7-B940-ECBD6CE2CACF}"/>
              </a:ext>
            </a:extLst>
          </p:cNvPr>
          <p:cNvSpPr txBox="1"/>
          <p:nvPr/>
        </p:nvSpPr>
        <p:spPr>
          <a:xfrm>
            <a:off x="3204300" y="5836622"/>
            <a:ext cx="317716" cy="369332"/>
          </a:xfrm>
          <a:prstGeom prst="rect">
            <a:avLst/>
          </a:prstGeom>
          <a:noFill/>
        </p:spPr>
        <p:txBody>
          <a:bodyPr wrap="none" rtlCol="0">
            <a:spAutoFit/>
          </a:bodyPr>
          <a:lstStyle/>
          <a:p>
            <a:r>
              <a:rPr lang="en-US" altLang="ko-KR" b="1" dirty="0">
                <a:solidFill>
                  <a:srgbClr val="FF0000"/>
                </a:solidFill>
              </a:rPr>
              <a:t>5</a:t>
            </a:r>
            <a:endParaRPr lang="ko-KR" altLang="en-US" b="1" dirty="0">
              <a:solidFill>
                <a:srgbClr val="FF0000"/>
              </a:solidFill>
            </a:endParaRPr>
          </a:p>
        </p:txBody>
      </p:sp>
      <p:sp>
        <p:nvSpPr>
          <p:cNvPr id="20" name="TextBox 19">
            <a:extLst>
              <a:ext uri="{FF2B5EF4-FFF2-40B4-BE49-F238E27FC236}">
                <a16:creationId xmlns:a16="http://schemas.microsoft.com/office/drawing/2014/main" id="{54AF952B-1137-4559-BE14-ADF73F8AC8BC}"/>
              </a:ext>
            </a:extLst>
          </p:cNvPr>
          <p:cNvSpPr txBox="1"/>
          <p:nvPr/>
        </p:nvSpPr>
        <p:spPr>
          <a:xfrm>
            <a:off x="2448182" y="5175890"/>
            <a:ext cx="317716" cy="369332"/>
          </a:xfrm>
          <a:prstGeom prst="rect">
            <a:avLst/>
          </a:prstGeom>
          <a:noFill/>
        </p:spPr>
        <p:txBody>
          <a:bodyPr wrap="none" rtlCol="0">
            <a:spAutoFit/>
          </a:bodyPr>
          <a:lstStyle/>
          <a:p>
            <a:r>
              <a:rPr lang="en-US" altLang="ko-KR" b="1" dirty="0">
                <a:solidFill>
                  <a:srgbClr val="FF0000"/>
                </a:solidFill>
              </a:rPr>
              <a:t>6</a:t>
            </a:r>
            <a:endParaRPr lang="ko-KR" altLang="en-US" b="1" dirty="0">
              <a:solidFill>
                <a:srgbClr val="FF0000"/>
              </a:solidFill>
            </a:endParaRPr>
          </a:p>
        </p:txBody>
      </p:sp>
      <p:sp>
        <p:nvSpPr>
          <p:cNvPr id="24" name="TextBox 23"/>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5" name="TextBox 24"/>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6" name="TextBox 25"/>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7" name="TextBox 26"/>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1" name="TextBox 20">
            <a:extLst>
              <a:ext uri="{FF2B5EF4-FFF2-40B4-BE49-F238E27FC236}">
                <a16:creationId xmlns:a16="http://schemas.microsoft.com/office/drawing/2014/main" id="{478AC1EF-A81B-48B0-A29C-2F2F4FBE6D24}"/>
              </a:ext>
            </a:extLst>
          </p:cNvPr>
          <p:cNvSpPr txBox="1"/>
          <p:nvPr/>
        </p:nvSpPr>
        <p:spPr>
          <a:xfrm>
            <a:off x="7402795" y="746928"/>
            <a:ext cx="4091373" cy="2639697"/>
          </a:xfrm>
          <a:prstGeom prst="rect">
            <a:avLst/>
          </a:prstGeom>
          <a:noFill/>
        </p:spPr>
        <p:txBody>
          <a:bodyPr wrap="square" rtlCol="0">
            <a:spAutoFit/>
          </a:bodyPr>
          <a:lstStyle/>
          <a:p>
            <a:pPr>
              <a:lnSpc>
                <a:spcPct val="150000"/>
              </a:lnSpc>
            </a:pPr>
            <a:r>
              <a:rPr lang="en-US" sz="14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rPr>
              <a:t>Seawater battery module</a:t>
            </a:r>
          </a:p>
          <a:p>
            <a:pPr>
              <a:lnSpc>
                <a:spcPct val="150000"/>
              </a:lnSpc>
            </a:pPr>
            <a:r>
              <a:rPr lang="en-US" sz="14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rPr>
              <a:t>Light bulb (lit)</a:t>
            </a:r>
          </a:p>
          <a:p>
            <a:pPr>
              <a:lnSpc>
                <a:spcPct val="150000"/>
              </a:lnSpc>
            </a:pPr>
            <a:r>
              <a:rPr lang="en-US" sz="14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rPr>
              <a:t>Application field</a:t>
            </a:r>
          </a:p>
          <a:p>
            <a:pPr>
              <a:lnSpc>
                <a:spcPct val="150000"/>
              </a:lnSpc>
            </a:pPr>
            <a:r>
              <a:rPr lang="en-US" sz="14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rPr>
              <a:t>Shoal of fish</a:t>
            </a:r>
          </a:p>
          <a:p>
            <a:pPr>
              <a:lnSpc>
                <a:spcPct val="150000"/>
              </a:lnSpc>
            </a:pPr>
            <a:r>
              <a:rPr lang="en-US" sz="14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rPr>
              <a:t>Seabed</a:t>
            </a:r>
          </a:p>
          <a:p>
            <a:pPr>
              <a:lnSpc>
                <a:spcPct val="150000"/>
              </a:lnSpc>
            </a:pPr>
            <a:r>
              <a:rPr lang="en-US" sz="14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rPr>
              <a:t>Marine life (starfish, coral reef, etc.)</a:t>
            </a:r>
          </a:p>
          <a:p>
            <a:pPr>
              <a:lnSpc>
                <a:spcPct val="150000"/>
              </a:lnSpc>
            </a:pPr>
            <a:endParaRPr lang="en-US" altLang="ko-KR" sz="14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endParaRPr>
          </a:p>
          <a:p>
            <a:pPr>
              <a:lnSpc>
                <a:spcPct val="150000"/>
              </a:lnSpc>
            </a:pPr>
            <a:endParaRPr lang="en-US" altLang="ko-KR" sz="14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endParaRPr>
          </a:p>
        </p:txBody>
      </p:sp>
      <p:sp>
        <p:nvSpPr>
          <p:cNvPr id="22" name="TextBox 21">
            <a:extLst>
              <a:ext uri="{FF2B5EF4-FFF2-40B4-BE49-F238E27FC236}">
                <a16:creationId xmlns:a16="http://schemas.microsoft.com/office/drawing/2014/main" id="{3EB093E2-142A-4946-B222-A91E1ABDD1E5}"/>
              </a:ext>
            </a:extLst>
          </p:cNvPr>
          <p:cNvSpPr txBox="1"/>
          <p:nvPr/>
        </p:nvSpPr>
        <p:spPr>
          <a:xfrm>
            <a:off x="7121285" y="480537"/>
            <a:ext cx="779718" cy="246221"/>
          </a:xfrm>
          <a:prstGeom prst="rect">
            <a:avLst/>
          </a:prstGeom>
          <a:noFill/>
        </p:spPr>
        <p:txBody>
          <a:bodyPr wrap="square" rtlCol="0">
            <a:spAutoFit/>
          </a:bodyPr>
          <a:lstStyle/>
          <a:p>
            <a:r>
              <a:rPr lang="en-US" altLang="ko-KR" sz="1000" b="0" i="0" dirty="0">
                <a:solidFill>
                  <a:srgbClr val="00B0F0"/>
                </a:solidFill>
                <a:effectLst/>
                <a:latin typeface="Noto Sans JP SemiBold" panose="020B0200000000000000" pitchFamily="34" charset="-128"/>
                <a:ea typeface="Noto Sans JP SemiBold" panose="020B0200000000000000" pitchFamily="34" charset="-128"/>
              </a:rPr>
              <a:t>Elements</a:t>
            </a:r>
            <a:endParaRPr lang="ko-KR" altLang="en-US" sz="1000" b="1" dirty="0">
              <a:solidFill>
                <a:srgbClr val="00B0F0"/>
              </a:solidFill>
              <a:latin typeface="Noto Sans JP SemiBold" panose="020B0200000000000000" pitchFamily="34" charset="-128"/>
            </a:endParaRPr>
          </a:p>
        </p:txBody>
      </p:sp>
      <p:sp>
        <p:nvSpPr>
          <p:cNvPr id="23" name="TextBox 22">
            <a:extLst>
              <a:ext uri="{FF2B5EF4-FFF2-40B4-BE49-F238E27FC236}">
                <a16:creationId xmlns:a16="http://schemas.microsoft.com/office/drawing/2014/main" id="{BAC5220C-99C7-4F70-8652-093BC5AA8300}"/>
              </a:ext>
            </a:extLst>
          </p:cNvPr>
          <p:cNvSpPr txBox="1"/>
          <p:nvPr/>
        </p:nvSpPr>
        <p:spPr>
          <a:xfrm>
            <a:off x="518472" y="469404"/>
            <a:ext cx="779718" cy="246221"/>
          </a:xfrm>
          <a:prstGeom prst="rect">
            <a:avLst/>
          </a:prstGeom>
          <a:noFill/>
        </p:spPr>
        <p:txBody>
          <a:bodyPr wrap="square" rtlCol="0">
            <a:spAutoFit/>
          </a:bodyPr>
          <a:lstStyle/>
          <a:p>
            <a:r>
              <a:rPr lang="en-US" altLang="ko-KR" sz="1000" b="0" i="0" dirty="0">
                <a:solidFill>
                  <a:srgbClr val="00B0F0"/>
                </a:solidFill>
                <a:effectLst/>
                <a:latin typeface="Noto Sans JP SemiBold" panose="020B0200000000000000" pitchFamily="34" charset="-128"/>
                <a:ea typeface="Noto Sans JP SemiBold" panose="020B0200000000000000" pitchFamily="34" charset="-128"/>
              </a:rPr>
              <a:t>Sketch</a:t>
            </a:r>
            <a:endParaRPr lang="ko-KR" altLang="en-US" sz="1000" b="1" dirty="0">
              <a:solidFill>
                <a:srgbClr val="00B0F0"/>
              </a:solidFill>
              <a:latin typeface="Noto Sans JP SemiBold" panose="020B0200000000000000" pitchFamily="34" charset="-128"/>
            </a:endParaRPr>
          </a:p>
        </p:txBody>
      </p:sp>
    </p:spTree>
    <p:extLst>
      <p:ext uri="{BB962C8B-B14F-4D97-AF65-F5344CB8AC3E}">
        <p14:creationId xmlns:p14="http://schemas.microsoft.com/office/powerpoint/2010/main" val="33698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241194" y="71593"/>
            <a:ext cx="1621775" cy="400110"/>
          </a:xfrm>
          <a:prstGeom prst="rect">
            <a:avLst/>
          </a:prstGeom>
          <a:noFill/>
        </p:spPr>
        <p:txBody>
          <a:bodyPr wrap="square" rtlCol="0">
            <a:spAutoFit/>
          </a:bodyPr>
          <a:lstStyle/>
          <a:p>
            <a:r>
              <a:rPr lang="ja-JP" altLang="en-US" sz="2000" b="1" dirty="0">
                <a:latin typeface="Noto Sans JP SemiBold" panose="020B0200000000000000" pitchFamily="34" charset="-128"/>
                <a:ea typeface="Noto Sans JP SemiBold" panose="020B0200000000000000" pitchFamily="34" charset="-128"/>
                <a:cs typeface="Arial Unicode MS" pitchFamily="50" charset="-127"/>
              </a:rPr>
              <a:t>スケッチ</a:t>
            </a:r>
            <a:endParaRPr lang="ko-KR" altLang="en-US" sz="2000" b="1" dirty="0">
              <a:latin typeface="Arial Unicode MS" pitchFamily="50" charset="-127"/>
              <a:ea typeface="Arial Unicode MS" pitchFamily="50" charset="-127"/>
              <a:cs typeface="Arial Unicode MS" pitchFamily="50" charset="-127"/>
            </a:endParaRPr>
          </a:p>
        </p:txBody>
      </p:sp>
      <p:sp>
        <p:nvSpPr>
          <p:cNvPr id="5" name="직사각형 4"/>
          <p:cNvSpPr/>
          <p:nvPr/>
        </p:nvSpPr>
        <p:spPr>
          <a:xfrm>
            <a:off x="1898168" y="119819"/>
            <a:ext cx="4836861" cy="6627823"/>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7228434" y="119819"/>
            <a:ext cx="1312377" cy="400110"/>
          </a:xfrm>
          <a:prstGeom prst="rect">
            <a:avLst/>
          </a:prstGeom>
          <a:noFill/>
        </p:spPr>
        <p:txBody>
          <a:bodyPr wrap="square" rtlCol="0">
            <a:spAutoFit/>
          </a:bodyPr>
          <a:lstStyle/>
          <a:p>
            <a:r>
              <a:rPr lang="ko-KR" altLang="en-US" sz="2000" b="0" i="0" dirty="0">
                <a:solidFill>
                  <a:srgbClr val="000000"/>
                </a:solidFill>
                <a:effectLst/>
                <a:latin typeface="Noto Sans CJK KR Medium" panose="020B0600000000000000" pitchFamily="34" charset="-127"/>
                <a:ea typeface="Noto Sans CJK KR Medium" panose="020B0600000000000000" pitchFamily="34" charset="-127"/>
              </a:rPr>
              <a:t>優先順位</a:t>
            </a:r>
            <a:endParaRPr lang="en-US" altLang="ko-KR" sz="2000" b="1" dirty="0">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7" name="TextBox 6"/>
          <p:cNvSpPr txBox="1"/>
          <p:nvPr/>
        </p:nvSpPr>
        <p:spPr>
          <a:xfrm>
            <a:off x="7257505" y="759287"/>
            <a:ext cx="4574036" cy="1893339"/>
          </a:xfrm>
          <a:prstGeom prst="rect">
            <a:avLst/>
          </a:prstGeom>
          <a:noFill/>
        </p:spPr>
        <p:txBody>
          <a:bodyPr wrap="square" rtlCol="0">
            <a:spAutoFit/>
          </a:bodyPr>
          <a:lstStyle/>
          <a:p>
            <a:pPr>
              <a:lnSpc>
                <a:spcPct val="150000"/>
              </a:lnSpc>
            </a:pPr>
            <a:r>
              <a:rPr lang="en-US" sz="1600" dirty="0">
                <a:latin typeface="Noto Sans JP SemiBold" panose="020B0200000000000000" pitchFamily="34" charset="-128"/>
                <a:ea typeface="Noto Sans JP SemiBold" panose="020B0200000000000000" pitchFamily="34" charset="-128"/>
                <a:cs typeface="Arial Unicode MS" pitchFamily="50" charset="-127"/>
              </a:rPr>
              <a:t>1. </a:t>
            </a:r>
            <a:r>
              <a:rPr lang="en-US" sz="16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rPr>
              <a:t>Seawater battery module</a:t>
            </a:r>
          </a:p>
          <a:p>
            <a:pPr>
              <a:lnSpc>
                <a:spcPct val="150000"/>
              </a:lnSpc>
            </a:pPr>
            <a:r>
              <a:rPr lang="en-US" sz="1600" dirty="0">
                <a:latin typeface="Noto Sans JP SemiBold" panose="020B0200000000000000" pitchFamily="34" charset="-128"/>
                <a:ea typeface="Noto Sans JP SemiBold" panose="020B0200000000000000" pitchFamily="34" charset="-128"/>
                <a:cs typeface="Arial Unicode MS" pitchFamily="50" charset="-127"/>
              </a:rPr>
              <a:t>2. </a:t>
            </a:r>
            <a:r>
              <a:rPr lang="en-US" sz="16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rPr>
              <a:t>Application field</a:t>
            </a:r>
          </a:p>
          <a:p>
            <a:pPr>
              <a:lnSpc>
                <a:spcPct val="150000"/>
              </a:lnSpc>
            </a:pPr>
            <a:r>
              <a:rPr lang="en-US" sz="1600" dirty="0">
                <a:latin typeface="Noto Sans JP SemiBold" panose="020B0200000000000000" pitchFamily="34" charset="-128"/>
                <a:ea typeface="Noto Sans JP SemiBold" panose="020B0200000000000000" pitchFamily="34" charset="-128"/>
                <a:cs typeface="Arial Unicode MS" pitchFamily="50" charset="-127"/>
              </a:rPr>
              <a:t>3. </a:t>
            </a:r>
            <a:r>
              <a:rPr lang="en-US" sz="16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rPr>
              <a:t>Light bulb</a:t>
            </a:r>
          </a:p>
          <a:p>
            <a:pPr>
              <a:lnSpc>
                <a:spcPct val="150000"/>
              </a:lnSpc>
            </a:pPr>
            <a:endParaRPr lang="en-US" altLang="ko-KR" sz="1600" b="1" dirty="0">
              <a:latin typeface="Noto Sans JP SemiBold" panose="020B0200000000000000" pitchFamily="34" charset="-128"/>
              <a:ea typeface="Noto Sans JP SemiBold" panose="020B0200000000000000" pitchFamily="34" charset="-128"/>
              <a:cs typeface="Arial Unicode MS" pitchFamily="50" charset="-127"/>
            </a:endParaRPr>
          </a:p>
          <a:p>
            <a:pPr>
              <a:lnSpc>
                <a:spcPct val="150000"/>
              </a:lnSpc>
            </a:pPr>
            <a:endParaRPr lang="en-US" altLang="ko-KR" sz="1600" b="1" dirty="0">
              <a:latin typeface="Noto Sans JP SemiBold" panose="020B0200000000000000" pitchFamily="34" charset="-128"/>
              <a:ea typeface="Noto Sans JP SemiBold" panose="020B0200000000000000" pitchFamily="34" charset="-128"/>
              <a:cs typeface="Arial Unicode MS" pitchFamily="50" charset="-127"/>
            </a:endParaRPr>
          </a:p>
        </p:txBody>
      </p:sp>
      <p:sp>
        <p:nvSpPr>
          <p:cNvPr id="3" name="TextBox 2"/>
          <p:cNvSpPr txBox="1"/>
          <p:nvPr/>
        </p:nvSpPr>
        <p:spPr>
          <a:xfrm>
            <a:off x="6785083" y="5691740"/>
            <a:ext cx="4769254" cy="253916"/>
          </a:xfrm>
          <a:prstGeom prst="rect">
            <a:avLst/>
          </a:prstGeom>
          <a:noFill/>
        </p:spPr>
        <p:txBody>
          <a:bodyPr wrap="none" rtlCol="0">
            <a:spAutoFit/>
          </a:bodyPr>
          <a:lstStyle/>
          <a:p>
            <a:r>
              <a:rPr lang="en-US" altLang="ko-KR" sz="1050" dirty="0">
                <a:solidFill>
                  <a:srgbClr val="FF0000"/>
                </a:solidFill>
                <a:latin typeface="Noto Sans JP Medium" panose="020B0200000000000000" pitchFamily="34" charset="-128"/>
                <a:ea typeface="Noto Sans JP Medium" panose="020B0200000000000000" pitchFamily="34" charset="-128"/>
                <a:cs typeface="Arial Unicode MS" pitchFamily="50" charset="-127"/>
              </a:rPr>
              <a:t>Tip. </a:t>
            </a:r>
            <a:r>
              <a:rPr lang="ja-JP" altLang="en-US" sz="1050" b="0" i="0" dirty="0">
                <a:solidFill>
                  <a:srgbClr val="FF0000"/>
                </a:solidFill>
                <a:effectLst/>
                <a:latin typeface="Noto Sans JP Medium" panose="020B0200000000000000" pitchFamily="34" charset="-128"/>
                <a:ea typeface="Noto Sans JP Medium" panose="020B0200000000000000" pitchFamily="34" charset="-128"/>
              </a:rPr>
              <a:t>構成と重量の分布が優先順位によって若干変更される場合があります。</a:t>
            </a:r>
            <a:endParaRPr lang="ko-KR" altLang="en-US" sz="1050" dirty="0">
              <a:solidFill>
                <a:srgbClr val="FF0000"/>
              </a:solidFill>
              <a:latin typeface="Noto Sans JP Medium" panose="020B0200000000000000" pitchFamily="34" charset="-128"/>
              <a:ea typeface="Arial Unicode MS" pitchFamily="50" charset="-127"/>
              <a:cs typeface="Arial Unicode MS" pitchFamily="50" charset="-127"/>
            </a:endParaRPr>
          </a:p>
        </p:txBody>
      </p:sp>
      <p:pic>
        <p:nvPicPr>
          <p:cNvPr id="14" name="그림 13" descr="텍스트, 그리기, 지도이(가) 표시된 사진&#10;&#10;자동 생성된 설명">
            <a:extLst>
              <a:ext uri="{FF2B5EF4-FFF2-40B4-BE49-F238E27FC236}">
                <a16:creationId xmlns:a16="http://schemas.microsoft.com/office/drawing/2014/main" id="{EB5BB324-2631-4BE1-B241-BFF723844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84" b="4444"/>
          <a:stretch/>
        </p:blipFill>
        <p:spPr>
          <a:xfrm>
            <a:off x="1948222" y="365582"/>
            <a:ext cx="4751608" cy="6113280"/>
          </a:xfrm>
          <a:prstGeom prst="rect">
            <a:avLst/>
          </a:prstGeom>
        </p:spPr>
      </p:pic>
      <p:sp>
        <p:nvSpPr>
          <p:cNvPr id="16" name="TextBox 15">
            <a:extLst>
              <a:ext uri="{FF2B5EF4-FFF2-40B4-BE49-F238E27FC236}">
                <a16:creationId xmlns:a16="http://schemas.microsoft.com/office/drawing/2014/main" id="{042071FD-062E-44F1-9265-47AF3AAADC6C}"/>
              </a:ext>
            </a:extLst>
          </p:cNvPr>
          <p:cNvSpPr txBox="1"/>
          <p:nvPr/>
        </p:nvSpPr>
        <p:spPr>
          <a:xfrm>
            <a:off x="4316598" y="4323425"/>
            <a:ext cx="317716" cy="369332"/>
          </a:xfrm>
          <a:prstGeom prst="rect">
            <a:avLst/>
          </a:prstGeom>
          <a:noFill/>
        </p:spPr>
        <p:txBody>
          <a:bodyPr wrap="none" rtlCol="0">
            <a:spAutoFit/>
          </a:bodyPr>
          <a:lstStyle/>
          <a:p>
            <a:r>
              <a:rPr lang="en-US" altLang="ko-KR" b="1" dirty="0">
                <a:solidFill>
                  <a:srgbClr val="FF0000"/>
                </a:solidFill>
              </a:rPr>
              <a:t>1</a:t>
            </a:r>
            <a:endParaRPr lang="ko-KR" altLang="en-US" b="1" dirty="0">
              <a:solidFill>
                <a:srgbClr val="FF0000"/>
              </a:solidFill>
            </a:endParaRPr>
          </a:p>
        </p:txBody>
      </p:sp>
      <p:sp>
        <p:nvSpPr>
          <p:cNvPr id="17" name="TextBox 16">
            <a:extLst>
              <a:ext uri="{FF2B5EF4-FFF2-40B4-BE49-F238E27FC236}">
                <a16:creationId xmlns:a16="http://schemas.microsoft.com/office/drawing/2014/main" id="{4398977D-45A6-4E17-AC21-64E25DAB1076}"/>
              </a:ext>
            </a:extLst>
          </p:cNvPr>
          <p:cNvSpPr txBox="1"/>
          <p:nvPr/>
        </p:nvSpPr>
        <p:spPr>
          <a:xfrm>
            <a:off x="3136133" y="2817038"/>
            <a:ext cx="317716" cy="369332"/>
          </a:xfrm>
          <a:prstGeom prst="rect">
            <a:avLst/>
          </a:prstGeom>
          <a:noFill/>
        </p:spPr>
        <p:txBody>
          <a:bodyPr wrap="none" rtlCol="0">
            <a:spAutoFit/>
          </a:bodyPr>
          <a:lstStyle/>
          <a:p>
            <a:r>
              <a:rPr lang="en-US" altLang="ko-KR" b="1" dirty="0">
                <a:solidFill>
                  <a:srgbClr val="FF0000"/>
                </a:solidFill>
              </a:rPr>
              <a:t>2</a:t>
            </a:r>
            <a:endParaRPr lang="ko-KR" altLang="en-US" b="1" dirty="0">
              <a:solidFill>
                <a:srgbClr val="FF0000"/>
              </a:solidFill>
            </a:endParaRPr>
          </a:p>
        </p:txBody>
      </p:sp>
      <p:sp>
        <p:nvSpPr>
          <p:cNvPr id="18" name="TextBox 17">
            <a:extLst>
              <a:ext uri="{FF2B5EF4-FFF2-40B4-BE49-F238E27FC236}">
                <a16:creationId xmlns:a16="http://schemas.microsoft.com/office/drawing/2014/main" id="{BC5AA66D-CFF1-40FE-B066-6C1AD39FEADB}"/>
              </a:ext>
            </a:extLst>
          </p:cNvPr>
          <p:cNvSpPr txBox="1"/>
          <p:nvPr/>
        </p:nvSpPr>
        <p:spPr>
          <a:xfrm>
            <a:off x="2380015" y="2028232"/>
            <a:ext cx="317716" cy="369332"/>
          </a:xfrm>
          <a:prstGeom prst="rect">
            <a:avLst/>
          </a:prstGeom>
          <a:noFill/>
        </p:spPr>
        <p:txBody>
          <a:bodyPr wrap="none" rtlCol="0">
            <a:spAutoFit/>
          </a:bodyPr>
          <a:lstStyle/>
          <a:p>
            <a:r>
              <a:rPr lang="en-US" altLang="ko-KR" b="1" dirty="0">
                <a:solidFill>
                  <a:srgbClr val="FF0000"/>
                </a:solidFill>
              </a:rPr>
              <a:t>3</a:t>
            </a:r>
            <a:endParaRPr lang="ko-KR" altLang="en-US" b="1" dirty="0">
              <a:solidFill>
                <a:srgbClr val="FF0000"/>
              </a:solidFill>
            </a:endParaRPr>
          </a:p>
        </p:txBody>
      </p:sp>
      <p:sp>
        <p:nvSpPr>
          <p:cNvPr id="19" name="TextBox 18"/>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0" name="TextBox 19"/>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1" name="TextBox 20"/>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2" name="TextBox 21"/>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3" name="TextBox 22">
            <a:extLst>
              <a:ext uri="{FF2B5EF4-FFF2-40B4-BE49-F238E27FC236}">
                <a16:creationId xmlns:a16="http://schemas.microsoft.com/office/drawing/2014/main" id="{0F6D4594-D9F1-44CA-AD2C-8BE5BD5FD19F}"/>
              </a:ext>
            </a:extLst>
          </p:cNvPr>
          <p:cNvSpPr txBox="1"/>
          <p:nvPr/>
        </p:nvSpPr>
        <p:spPr>
          <a:xfrm>
            <a:off x="518472" y="469404"/>
            <a:ext cx="779718" cy="246221"/>
          </a:xfrm>
          <a:prstGeom prst="rect">
            <a:avLst/>
          </a:prstGeom>
          <a:noFill/>
        </p:spPr>
        <p:txBody>
          <a:bodyPr wrap="square" rtlCol="0">
            <a:spAutoFit/>
          </a:bodyPr>
          <a:lstStyle/>
          <a:p>
            <a:r>
              <a:rPr lang="en-US" altLang="ko-KR" sz="1000" b="0" i="0" dirty="0">
                <a:solidFill>
                  <a:srgbClr val="00B0F0"/>
                </a:solidFill>
                <a:effectLst/>
                <a:latin typeface="Noto Sans JP SemiBold" panose="020B0200000000000000" pitchFamily="34" charset="-128"/>
                <a:ea typeface="Noto Sans JP SemiBold" panose="020B0200000000000000" pitchFamily="34" charset="-128"/>
              </a:rPr>
              <a:t>Sketch</a:t>
            </a:r>
            <a:endParaRPr lang="ko-KR" altLang="en-US" sz="1000" b="1" dirty="0">
              <a:solidFill>
                <a:srgbClr val="00B0F0"/>
              </a:solidFill>
              <a:latin typeface="Noto Sans JP SemiBold" panose="020B0200000000000000" pitchFamily="34" charset="-128"/>
            </a:endParaRPr>
          </a:p>
        </p:txBody>
      </p:sp>
      <p:sp>
        <p:nvSpPr>
          <p:cNvPr id="24" name="TextBox 23">
            <a:extLst>
              <a:ext uri="{FF2B5EF4-FFF2-40B4-BE49-F238E27FC236}">
                <a16:creationId xmlns:a16="http://schemas.microsoft.com/office/drawing/2014/main" id="{21463B6C-1955-4777-8994-71D9C1AC85DD}"/>
              </a:ext>
            </a:extLst>
          </p:cNvPr>
          <p:cNvSpPr txBox="1"/>
          <p:nvPr/>
        </p:nvSpPr>
        <p:spPr>
          <a:xfrm>
            <a:off x="7494763" y="469404"/>
            <a:ext cx="779718" cy="246221"/>
          </a:xfrm>
          <a:prstGeom prst="rect">
            <a:avLst/>
          </a:prstGeom>
          <a:noFill/>
        </p:spPr>
        <p:txBody>
          <a:bodyPr wrap="square" rtlCol="0">
            <a:spAutoFit/>
          </a:bodyPr>
          <a:lstStyle/>
          <a:p>
            <a:r>
              <a:rPr lang="en-US" altLang="ko-KR" sz="1000" b="0" i="0" dirty="0">
                <a:solidFill>
                  <a:srgbClr val="00B0F0"/>
                </a:solidFill>
                <a:effectLst/>
                <a:latin typeface="Noto Sans JP SemiBold" panose="020B0200000000000000" pitchFamily="34" charset="-128"/>
                <a:ea typeface="Noto Sans JP SemiBold" panose="020B0200000000000000" pitchFamily="34" charset="-128"/>
              </a:rPr>
              <a:t>Priority</a:t>
            </a:r>
            <a:endParaRPr lang="ko-KR" altLang="en-US" sz="1000" b="1" dirty="0">
              <a:solidFill>
                <a:srgbClr val="00B0F0"/>
              </a:solidFill>
              <a:latin typeface="Noto Sans JP SemiBold" panose="020B0200000000000000" pitchFamily="34" charset="-128"/>
            </a:endParaRPr>
          </a:p>
        </p:txBody>
      </p:sp>
    </p:spTree>
    <p:extLst>
      <p:ext uri="{BB962C8B-B14F-4D97-AF65-F5344CB8AC3E}">
        <p14:creationId xmlns:p14="http://schemas.microsoft.com/office/powerpoint/2010/main" val="184271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151349" y="79510"/>
            <a:ext cx="7643123" cy="400110"/>
          </a:xfrm>
          <a:prstGeom prst="rect">
            <a:avLst/>
          </a:prstGeom>
          <a:noFill/>
        </p:spPr>
        <p:txBody>
          <a:bodyPr wrap="square" rtlCol="0">
            <a:spAutoFit/>
          </a:bodyPr>
          <a:lstStyle/>
          <a:p>
            <a:r>
              <a:rPr lang="ko-KR" altLang="en-US" sz="2000" b="0" i="0" dirty="0">
                <a:solidFill>
                  <a:srgbClr val="000000"/>
                </a:solidFill>
                <a:effectLst/>
                <a:latin typeface="Noto Sans CJK KR Medium" panose="020B0600000000000000" pitchFamily="34" charset="-127"/>
                <a:ea typeface="Noto Sans CJK KR Medium" panose="020B0600000000000000" pitchFamily="34" charset="-127"/>
              </a:rPr>
              <a:t>要素</a:t>
            </a:r>
            <a:r>
              <a:rPr lang="en-US" altLang="ko-KR" sz="2000" b="1" dirty="0">
                <a:latin typeface="Noto Sans CJK KR Medium" panose="020B0600000000000000" pitchFamily="34" charset="-127"/>
                <a:ea typeface="Noto Sans CJK KR Medium" panose="020B0600000000000000" pitchFamily="34" charset="-127"/>
                <a:cs typeface="Arial Unicode MS" pitchFamily="50" charset="-127"/>
              </a:rPr>
              <a:t> 1. </a:t>
            </a:r>
            <a:r>
              <a:rPr lang="en-US" altLang="ko-KR" sz="2000" b="1" dirty="0">
                <a:solidFill>
                  <a:schemeClr val="bg2">
                    <a:lumMod val="90000"/>
                  </a:schemeClr>
                </a:solidFill>
                <a:latin typeface="Noto Sans CJK KR Medium" panose="020B0600000000000000" pitchFamily="34" charset="-127"/>
                <a:ea typeface="Noto Sans CJK KR Medium" panose="020B0600000000000000" pitchFamily="34" charset="-127"/>
                <a:cs typeface="Arial Unicode MS" pitchFamily="50" charset="-127"/>
              </a:rPr>
              <a:t>battery cell </a:t>
            </a:r>
            <a:r>
              <a:rPr lang="en-US" altLang="ko-KR" sz="1200" b="1"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sz="1200" dirty="0">
                <a:solidFill>
                  <a:srgbClr val="FF0000"/>
                </a:solidFill>
                <a:latin typeface="Noto Sans CJK KR Medium" panose="020B0600000000000000" pitchFamily="34" charset="-127"/>
                <a:ea typeface="Noto Sans CJK KR Medium" panose="020B0600000000000000" pitchFamily="34" charset="-127"/>
              </a:rPr>
              <a:t>(</a:t>
            </a:r>
            <a:r>
              <a:rPr lang="en-US" altLang="ja-JP" sz="1200" b="0" i="0" dirty="0">
                <a:solidFill>
                  <a:srgbClr val="FF0000"/>
                </a:solidFill>
                <a:effectLst/>
                <a:latin typeface="Noto Sans CJK KR Medium" panose="020B0600000000000000" pitchFamily="34" charset="-127"/>
                <a:ea typeface="Noto Sans CJK KR Medium" panose="020B0600000000000000" pitchFamily="34" charset="-127"/>
              </a:rPr>
              <a:t>Google </a:t>
            </a:r>
            <a:r>
              <a:rPr lang="ja-JP" altLang="en-US" sz="1200" b="0" i="0" dirty="0">
                <a:solidFill>
                  <a:srgbClr val="FF0000"/>
                </a:solidFill>
                <a:effectLst/>
                <a:latin typeface="Noto Sans CJK KR Medium" panose="020B0600000000000000" pitchFamily="34" charset="-127"/>
                <a:ea typeface="Noto Sans CJK KR Medium" panose="020B0600000000000000" pitchFamily="34" charset="-127"/>
              </a:rPr>
              <a:t>の実際のキーワードまたは名前です</a:t>
            </a:r>
            <a:r>
              <a:rPr lang="en-US" sz="1200" dirty="0">
                <a:solidFill>
                  <a:srgbClr val="FF0000"/>
                </a:solidFill>
                <a:latin typeface="Noto Sans CJK KR Medium" panose="020B0600000000000000" pitchFamily="34" charset="-127"/>
                <a:ea typeface="Noto Sans CJK KR Medium" panose="020B0600000000000000" pitchFamily="34" charset="-127"/>
              </a:rPr>
              <a:t>)</a:t>
            </a:r>
            <a:endParaRPr lang="ko-KR" altLang="en-US"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4" name="직사각형 3"/>
          <p:cNvSpPr/>
          <p:nvPr/>
        </p:nvSpPr>
        <p:spPr>
          <a:xfrm>
            <a:off x="291549" y="584775"/>
            <a:ext cx="6835532" cy="615395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8043046" y="584775"/>
            <a:ext cx="3976901" cy="3570208"/>
          </a:xfrm>
          <a:prstGeom prst="rect">
            <a:avLst/>
          </a:prstGeom>
          <a:noFill/>
        </p:spPr>
        <p:txBody>
          <a:bodyPr wrap="square" rtlCol="0">
            <a:spAutoFit/>
          </a:bodyPr>
          <a:lstStyle/>
          <a:p>
            <a:r>
              <a:rPr lang="ko-KR" altLang="en-US" sz="2000" b="1" dirty="0">
                <a:latin typeface="Noto Sans CJK KR Medium" panose="020B0600000000000000" pitchFamily="34" charset="-127"/>
                <a:ea typeface="Noto Sans CJK KR Medium" panose="020B0600000000000000" pitchFamily="34" charset="-127"/>
                <a:cs typeface="Arial Unicode MS" pitchFamily="50" charset="-127"/>
              </a:rPr>
              <a:t>詳細</a:t>
            </a:r>
            <a:endParaRPr lang="en-US" altLang="ko-KR" sz="2000" b="1"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dirty="0">
              <a:latin typeface="Noto Sans CJK KR Medium" panose="020B0600000000000000" pitchFamily="34" charset="-127"/>
              <a:ea typeface="Noto Sans CJK KR Medium" panose="020B0600000000000000" pitchFamily="34" charset="-127"/>
              <a:cs typeface="Arial Unicode MS" pitchFamily="50" charset="-127"/>
            </a:endParaRPr>
          </a:p>
          <a:p>
            <a:pPr>
              <a:buFont typeface="Arial" pitchFamily="34" charset="0"/>
              <a:buChar char="•"/>
            </a:pPr>
            <a:r>
              <a:rPr lang="en-US" altLang="ko-KR" dirty="0">
                <a:latin typeface="Noto Sans CJK KR Medium" panose="020B0600000000000000" pitchFamily="34" charset="-127"/>
                <a:ea typeface="Noto Sans CJK KR Medium" panose="020B0600000000000000" pitchFamily="34" charset="-127"/>
                <a:cs typeface="Arial Unicode MS" pitchFamily="50" charset="-127"/>
              </a:rPr>
              <a:t> </a:t>
            </a:r>
            <a:r>
              <a:rPr lang="ko-KR" altLang="en-US" b="0" i="0" dirty="0">
                <a:solidFill>
                  <a:srgbClr val="000000"/>
                </a:solidFill>
                <a:effectLst/>
                <a:latin typeface="Noto Sans CJK KR Medium" panose="020B0600000000000000" pitchFamily="34" charset="-127"/>
                <a:ea typeface="Noto Sans CJK KR Medium" panose="020B0600000000000000" pitchFamily="34" charset="-127"/>
              </a:rPr>
              <a:t>構成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pPr>
              <a:buFont typeface="Arial" pitchFamily="34" charset="0"/>
              <a:buChar char="•"/>
            </a:pPr>
            <a:r>
              <a:rPr lang="en-US" altLang="ko-KR" dirty="0">
                <a:latin typeface="Noto Sans CJK KR Medium" panose="020B0600000000000000" pitchFamily="34" charset="-127"/>
                <a:ea typeface="Noto Sans CJK KR Medium" panose="020B0600000000000000" pitchFamily="34" charset="-127"/>
                <a:cs typeface="Arial Unicode MS" pitchFamily="50" charset="-127"/>
              </a:rPr>
              <a:t> </a:t>
            </a:r>
            <a:r>
              <a:rPr lang="ja-JP" altLang="en-US" b="0" i="0" dirty="0">
                <a:solidFill>
                  <a:srgbClr val="000000"/>
                </a:solidFill>
                <a:effectLst/>
                <a:latin typeface="Noto Sans CJK KR Medium" panose="020B0600000000000000" pitchFamily="34" charset="-127"/>
                <a:ea typeface="Noto Sans CJK KR Medium" panose="020B0600000000000000" pitchFamily="34" charset="-127"/>
              </a:rPr>
              <a:t>テクスチャ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pPr>
              <a:buFont typeface="Arial" pitchFamily="34" charset="0"/>
              <a:buChar char="•"/>
            </a:pPr>
            <a:r>
              <a:rPr lang="en-US" sz="1600" dirty="0">
                <a:latin typeface="Noto Sans CJK KR Medium" panose="020B0600000000000000" pitchFamily="34" charset="-127"/>
                <a:ea typeface="Noto Sans CJK KR Medium" panose="020B0600000000000000" pitchFamily="34" charset="-127"/>
                <a:cs typeface="Arial Unicode MS" pitchFamily="50" charset="-127"/>
              </a:rPr>
              <a:t> </a:t>
            </a:r>
            <a:r>
              <a:rPr lang="ja-JP" altLang="en-US" sz="1600" b="0" i="0" dirty="0">
                <a:solidFill>
                  <a:srgbClr val="000000"/>
                </a:solidFill>
                <a:effectLst/>
                <a:latin typeface="Noto Sans CJK KR Medium" panose="020B0600000000000000" pitchFamily="34" charset="-127"/>
                <a:ea typeface="Noto Sans CJK KR Medium" panose="020B0600000000000000" pitchFamily="34" charset="-127"/>
              </a:rPr>
              <a:t>サイズ、比率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endParaRPr lang="en-US" altLang="ko-KR" dirty="0">
              <a:latin typeface="Noto Sans CJK KR Medium" panose="020B0600000000000000" pitchFamily="34" charset="-127"/>
              <a:ea typeface="Noto Sans CJK KR Medium" panose="020B0600000000000000" pitchFamily="34" charset="-127"/>
              <a:cs typeface="Arial Unicode MS" pitchFamily="50" charset="-127"/>
            </a:endParaRPr>
          </a:p>
          <a:p>
            <a:pPr>
              <a:buFont typeface="Arial" pitchFamily="34" charset="0"/>
              <a:buChar char="•"/>
            </a:pPr>
            <a:r>
              <a:rPr lang="en-US" altLang="ko-KR" dirty="0">
                <a:latin typeface="Noto Sans CJK KR Medium" panose="020B0600000000000000" pitchFamily="34" charset="-127"/>
                <a:ea typeface="Noto Sans CJK KR Medium" panose="020B0600000000000000" pitchFamily="34" charset="-127"/>
                <a:cs typeface="Arial Unicode MS" pitchFamily="50" charset="-127"/>
              </a:rPr>
              <a:t> </a:t>
            </a:r>
            <a:r>
              <a:rPr lang="ja-JP" altLang="en-US" dirty="0">
                <a:latin typeface="Noto Sans CJK KR Medium" panose="020B0600000000000000" pitchFamily="34" charset="-127"/>
                <a:ea typeface="Noto Sans CJK KR Medium" panose="020B0600000000000000" pitchFamily="34" charset="-127"/>
                <a:cs typeface="Arial Unicode MS" pitchFamily="50" charset="-127"/>
              </a:rPr>
              <a:t>その</a:t>
            </a:r>
            <a:r>
              <a:rPr lang="ko-KR" altLang="en-US" dirty="0">
                <a:latin typeface="Noto Sans CJK KR Medium" panose="020B0600000000000000" pitchFamily="34" charset="-127"/>
                <a:ea typeface="Noto Sans CJK KR Medium" panose="020B0600000000000000" pitchFamily="34" charset="-127"/>
                <a:cs typeface="Arial Unicode MS" pitchFamily="50" charset="-127"/>
              </a:rPr>
              <a:t>他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pPr>
              <a:buFont typeface="Arial" pitchFamily="34" charset="0"/>
              <a:buChar char="•"/>
            </a:pP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 Protein code from </a:t>
            </a:r>
            <a:r>
              <a:rPr lang="en-US" altLang="ko-KR" sz="1400" dirty="0">
                <a:latin typeface="Noto Sans CJK KR Medium" panose="020B0600000000000000" pitchFamily="34" charset="-127"/>
                <a:ea typeface="Noto Sans CJK KR Medium" panose="020B0600000000000000" pitchFamily="34" charset="-127"/>
                <a:cs typeface="Arial Unicode MS" pitchFamily="50" charset="-127"/>
                <a:hlinkClick r:id="rId2"/>
              </a:rPr>
              <a:t>https://www.rcsb.org/</a:t>
            </a: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 : </a:t>
            </a: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7" name="TextBox 6"/>
          <p:cNvSpPr txBox="1"/>
          <p:nvPr/>
        </p:nvSpPr>
        <p:spPr>
          <a:xfrm>
            <a:off x="7635200" y="5581334"/>
            <a:ext cx="4397299" cy="707886"/>
          </a:xfrm>
          <a:prstGeom prst="rect">
            <a:avLst/>
          </a:prstGeom>
          <a:noFill/>
        </p:spPr>
        <p:txBody>
          <a:bodyPr wrap="square" rtlCol="0">
            <a:spAutoFit/>
          </a:bodyPr>
          <a:lstStyle/>
          <a:p>
            <a:r>
              <a:rPr lang="en-US" altLang="ko-KR"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Tip. </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左側を参照画像で埋めます。 多ければ多いほどいいです。</a:t>
            </a:r>
            <a:endParaRPr lang="en-US" altLang="ja-JP" sz="1000" b="0" i="0" dirty="0">
              <a:solidFill>
                <a:srgbClr val="FF0000"/>
              </a:solidFill>
              <a:effectLst/>
              <a:latin typeface="Noto Sans CJK KR Medium" panose="020B0600000000000000" pitchFamily="34" charset="-127"/>
              <a:ea typeface="Noto Sans CJK KR Medium" panose="020B0600000000000000" pitchFamily="34" charset="-127"/>
            </a:endParaRPr>
          </a:p>
          <a:p>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 拡大を行います。（</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Ex</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SEM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TEM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Blueprint</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、図、スキームなど）。 視覚化のためのパズルピースは何でも大丈夫です） スペースが足りない場合は、ページを作成して入れます。</a:t>
            </a:r>
            <a:endParaRPr lang="ko-KR" altLang="en-US"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pic>
        <p:nvPicPr>
          <p:cNvPr id="14" name="그림 13">
            <a:extLst>
              <a:ext uri="{FF2B5EF4-FFF2-40B4-BE49-F238E27FC236}">
                <a16:creationId xmlns:a16="http://schemas.microsoft.com/office/drawing/2014/main" id="{277D9276-267D-45C3-9659-14B83BBEFF7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0249" y="993035"/>
            <a:ext cx="2608013" cy="3477351"/>
          </a:xfrm>
          <a:prstGeom prst="rect">
            <a:avLst/>
          </a:prstGeom>
        </p:spPr>
      </p:pic>
      <p:sp>
        <p:nvSpPr>
          <p:cNvPr id="15" name="TextBox 14">
            <a:extLst>
              <a:ext uri="{FF2B5EF4-FFF2-40B4-BE49-F238E27FC236}">
                <a16:creationId xmlns:a16="http://schemas.microsoft.com/office/drawing/2014/main" id="{7B5CB613-0079-437D-AC8B-AA231F5F5837}"/>
              </a:ext>
            </a:extLst>
          </p:cNvPr>
          <p:cNvSpPr txBox="1"/>
          <p:nvPr/>
        </p:nvSpPr>
        <p:spPr>
          <a:xfrm>
            <a:off x="730584" y="4063977"/>
            <a:ext cx="1587294" cy="523220"/>
          </a:xfrm>
          <a:prstGeom prst="rect">
            <a:avLst/>
          </a:prstGeom>
          <a:noFill/>
        </p:spPr>
        <p:txBody>
          <a:bodyPr wrap="none" rtlCol="0">
            <a:spAutoFit/>
          </a:bodyPr>
          <a:lstStyle/>
          <a:p>
            <a:pPr lvl="0" latinLnBrk="0">
              <a:defRPr/>
            </a:pPr>
            <a:r>
              <a:rPr lang="en-US" sz="1400" dirty="0">
                <a:solidFill>
                  <a:schemeClr val="bg2">
                    <a:lumMod val="90000"/>
                  </a:schemeClr>
                </a:solidFill>
                <a:latin typeface="Arial Unicode MS" pitchFamily="50" charset="-127"/>
                <a:ea typeface="Arial Unicode MS" pitchFamily="50" charset="-127"/>
                <a:cs typeface="Arial Unicode MS" pitchFamily="50" charset="-127"/>
              </a:rPr>
              <a:t>Single cell of</a:t>
            </a:r>
          </a:p>
          <a:p>
            <a:pPr lvl="0" latinLnBrk="0">
              <a:defRPr/>
            </a:pPr>
            <a:r>
              <a:rPr lang="en-US" sz="1400" dirty="0">
                <a:solidFill>
                  <a:schemeClr val="bg2">
                    <a:lumMod val="90000"/>
                  </a:schemeClr>
                </a:solidFill>
                <a:latin typeface="Arial Unicode MS" pitchFamily="50" charset="-127"/>
                <a:ea typeface="Arial Unicode MS" pitchFamily="50" charset="-127"/>
                <a:cs typeface="Arial Unicode MS" pitchFamily="50" charset="-127"/>
              </a:rPr>
              <a:t>Seawater battery </a:t>
            </a:r>
            <a:endParaRPr kumimoji="0" lang="ko-KR" altLang="en-US" sz="1400" b="0"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pic>
        <p:nvPicPr>
          <p:cNvPr id="16" name="그림 15" descr="테이블, 녹색, 앉아있는, 회로이(가) 표시된 사진&#10;&#10;자동 생성된 설명">
            <a:extLst>
              <a:ext uri="{FF2B5EF4-FFF2-40B4-BE49-F238E27FC236}">
                <a16:creationId xmlns:a16="http://schemas.microsoft.com/office/drawing/2014/main" id="{B80B25C4-4405-4EA1-A5DB-5E5C358D9E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750" t="5000" r="11389" b="7778"/>
          <a:stretch/>
        </p:blipFill>
        <p:spPr>
          <a:xfrm>
            <a:off x="3198351" y="1389338"/>
            <a:ext cx="3676987" cy="3213100"/>
          </a:xfrm>
          <a:prstGeom prst="rect">
            <a:avLst/>
          </a:prstGeom>
        </p:spPr>
      </p:pic>
      <p:sp>
        <p:nvSpPr>
          <p:cNvPr id="17" name="TextBox 16">
            <a:extLst>
              <a:ext uri="{FF2B5EF4-FFF2-40B4-BE49-F238E27FC236}">
                <a16:creationId xmlns:a16="http://schemas.microsoft.com/office/drawing/2014/main" id="{2DA6A879-F9F2-4CE6-9F96-8CDB67A617CA}"/>
              </a:ext>
            </a:extLst>
          </p:cNvPr>
          <p:cNvSpPr txBox="1"/>
          <p:nvPr/>
        </p:nvSpPr>
        <p:spPr>
          <a:xfrm>
            <a:off x="3620330" y="4704044"/>
            <a:ext cx="282320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Seawater</a:t>
            </a:r>
            <a:r>
              <a:rPr kumimoji="0" lang="en-US" altLang="ko-KR" sz="1800" b="0" i="0" u="none" strike="noStrike" kern="0" cap="none" spc="0" normalizeH="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 battery module</a:t>
            </a:r>
            <a:endParaRPr kumimoji="0" lang="ko-KR" altLang="en-US" sz="1800" b="0"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sp>
        <p:nvSpPr>
          <p:cNvPr id="18" name="TextBox 17">
            <a:extLst>
              <a:ext uri="{FF2B5EF4-FFF2-40B4-BE49-F238E27FC236}">
                <a16:creationId xmlns:a16="http://schemas.microsoft.com/office/drawing/2014/main" id="{CCC8B83A-B28F-4808-9A4C-B1F4D226CC7C}"/>
              </a:ext>
            </a:extLst>
          </p:cNvPr>
          <p:cNvSpPr txBox="1"/>
          <p:nvPr/>
        </p:nvSpPr>
        <p:spPr>
          <a:xfrm>
            <a:off x="4078796" y="5076217"/>
            <a:ext cx="188705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(stacking single</a:t>
            </a:r>
            <a:r>
              <a:rPr kumimoji="0" lang="en-US" altLang="ko-KR" sz="1400" b="0" i="0" u="none" strike="noStrike" kern="0" cap="none" spc="0" normalizeH="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 cells</a:t>
            </a:r>
            <a:r>
              <a:rPr kumimoji="0" lang="en-US" altLang="ko-KR" sz="1400" b="0"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rPr>
              <a:t>)</a:t>
            </a:r>
            <a:endParaRPr kumimoji="0" lang="ko-KR" altLang="en-US" sz="1400" b="0" i="0" u="none" strike="noStrike" kern="0" cap="none" spc="0" normalizeH="0" baseline="0" noProof="0" dirty="0">
              <a:ln>
                <a:noFill/>
              </a:ln>
              <a:solidFill>
                <a:schemeClr val="bg2">
                  <a:lumMod val="90000"/>
                </a:schemeClr>
              </a:solidFill>
              <a:effectLst/>
              <a:uLnTx/>
              <a:uFillTx/>
              <a:latin typeface="Arial Unicode MS" pitchFamily="50" charset="-127"/>
              <a:ea typeface="Arial Unicode MS" pitchFamily="50" charset="-127"/>
              <a:cs typeface="Arial Unicode MS" pitchFamily="50" charset="-127"/>
            </a:endParaRPr>
          </a:p>
        </p:txBody>
      </p:sp>
      <p:sp>
        <p:nvSpPr>
          <p:cNvPr id="20" name="TextBox 19"/>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1" name="TextBox 20"/>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2" name="TextBox 21"/>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3" name="TextBox 22"/>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9" name="TextBox 18">
            <a:extLst>
              <a:ext uri="{FF2B5EF4-FFF2-40B4-BE49-F238E27FC236}">
                <a16:creationId xmlns:a16="http://schemas.microsoft.com/office/drawing/2014/main" id="{653BC8D1-77C7-4B61-B2E1-0FB5FE25902A}"/>
              </a:ext>
            </a:extLst>
          </p:cNvPr>
          <p:cNvSpPr txBox="1"/>
          <p:nvPr/>
        </p:nvSpPr>
        <p:spPr>
          <a:xfrm>
            <a:off x="8091272" y="417245"/>
            <a:ext cx="979089" cy="246221"/>
          </a:xfrm>
          <a:prstGeom prst="rect">
            <a:avLst/>
          </a:prstGeom>
          <a:noFill/>
        </p:spPr>
        <p:txBody>
          <a:bodyPr wrap="square" rtlCol="0">
            <a:spAutoFit/>
          </a:bodyPr>
          <a:lstStyle/>
          <a:p>
            <a:r>
              <a:rPr lang="en-US" altLang="ko-KR" sz="1000" b="0" i="0" dirty="0">
                <a:solidFill>
                  <a:srgbClr val="00B0F0"/>
                </a:solidFill>
                <a:effectLst/>
                <a:latin typeface="Noto Sans JP SemiBold" panose="020B0200000000000000" pitchFamily="34" charset="-128"/>
                <a:ea typeface="Noto Sans JP SemiBold" panose="020B0200000000000000" pitchFamily="34" charset="-128"/>
              </a:rPr>
              <a:t>Details</a:t>
            </a:r>
            <a:endParaRPr lang="ko-KR" altLang="en-US" sz="1000" b="1" dirty="0">
              <a:solidFill>
                <a:srgbClr val="00B0F0"/>
              </a:solidFill>
              <a:latin typeface="Noto Sans JP SemiBold" panose="020B0200000000000000" pitchFamily="34" charset="-128"/>
            </a:endParaRPr>
          </a:p>
        </p:txBody>
      </p:sp>
      <p:sp>
        <p:nvSpPr>
          <p:cNvPr id="24" name="TextBox 23">
            <a:extLst>
              <a:ext uri="{FF2B5EF4-FFF2-40B4-BE49-F238E27FC236}">
                <a16:creationId xmlns:a16="http://schemas.microsoft.com/office/drawing/2014/main" id="{0BBE704B-4726-4EB6-806A-A5AAB1ADF4BC}"/>
              </a:ext>
            </a:extLst>
          </p:cNvPr>
          <p:cNvSpPr txBox="1"/>
          <p:nvPr/>
        </p:nvSpPr>
        <p:spPr>
          <a:xfrm>
            <a:off x="6989198" y="1079152"/>
            <a:ext cx="1113804" cy="1507913"/>
          </a:xfrm>
          <a:prstGeom prst="rect">
            <a:avLst/>
          </a:prstGeom>
          <a:noFill/>
        </p:spPr>
        <p:txBody>
          <a:bodyPr wrap="square" rtlCol="0">
            <a:spAutoFit/>
          </a:bodyPr>
          <a:lstStyle/>
          <a:p>
            <a:pPr algn="r">
              <a:lnSpc>
                <a:spcPct val="200000"/>
              </a:lnSpc>
            </a:pP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Configuration:</a:t>
            </a:r>
            <a:br>
              <a:rPr lang="en-US" altLang="ko-KR" sz="1000" dirty="0">
                <a:solidFill>
                  <a:srgbClr val="00B0F0"/>
                </a:solidFill>
                <a:latin typeface="Noto Sans JP Medium" panose="020B0200000000000000" pitchFamily="34" charset="-128"/>
                <a:ea typeface="Noto Sans JP Medium" panose="020B0200000000000000" pitchFamily="34" charset="-128"/>
              </a:rPr>
            </a:b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Textures:</a:t>
            </a:r>
            <a:br>
              <a:rPr lang="en-US" altLang="ko-KR" sz="1000" dirty="0">
                <a:solidFill>
                  <a:srgbClr val="00B0F0"/>
                </a:solidFill>
                <a:latin typeface="Noto Sans JP Medium" panose="020B0200000000000000" pitchFamily="34" charset="-128"/>
                <a:ea typeface="Noto Sans JP Medium" panose="020B0200000000000000" pitchFamily="34" charset="-128"/>
              </a:rPr>
            </a:b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size, ratio :</a:t>
            </a:r>
          </a:p>
          <a:p>
            <a:pPr algn="r">
              <a:lnSpc>
                <a:spcPct val="150000"/>
              </a:lnSpc>
            </a:pPr>
            <a:endParaRPr lang="en-US" altLang="ko-KR" sz="1000" b="0" i="0" dirty="0">
              <a:solidFill>
                <a:srgbClr val="00B0F0"/>
              </a:solidFill>
              <a:effectLst/>
              <a:latin typeface="Noto Sans JP Medium" panose="020B0200000000000000" pitchFamily="34" charset="-128"/>
              <a:ea typeface="Noto Sans JP Medium" panose="020B0200000000000000" pitchFamily="34" charset="-128"/>
            </a:endParaRPr>
          </a:p>
          <a:p>
            <a:pPr algn="r">
              <a:lnSpc>
                <a:spcPct val="200000"/>
              </a:lnSpc>
            </a:pP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Other:</a:t>
            </a:r>
            <a:endParaRPr lang="ko-KR" altLang="en-US" sz="1000" b="1" dirty="0">
              <a:solidFill>
                <a:srgbClr val="00B0F0"/>
              </a:solidFill>
              <a:latin typeface="Noto Sans JP Medium" panose="020B0200000000000000" pitchFamily="34" charset="-128"/>
            </a:endParaRPr>
          </a:p>
        </p:txBody>
      </p:sp>
    </p:spTree>
    <p:extLst>
      <p:ext uri="{BB962C8B-B14F-4D97-AF65-F5344CB8AC3E}">
        <p14:creationId xmlns:p14="http://schemas.microsoft.com/office/powerpoint/2010/main" val="128142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151349" y="79510"/>
            <a:ext cx="7643123" cy="400110"/>
          </a:xfrm>
          <a:prstGeom prst="rect">
            <a:avLst/>
          </a:prstGeom>
          <a:noFill/>
        </p:spPr>
        <p:txBody>
          <a:bodyPr wrap="square" rtlCol="0">
            <a:spAutoFit/>
          </a:bodyPr>
          <a:lstStyle/>
          <a:p>
            <a:r>
              <a:rPr lang="ko-KR" altLang="en-US" sz="2000" b="0" i="0" dirty="0">
                <a:solidFill>
                  <a:srgbClr val="000000"/>
                </a:solidFill>
                <a:effectLst/>
                <a:latin typeface="Noto Sans CJK KR Medium" panose="020B0600000000000000" pitchFamily="34" charset="-127"/>
                <a:ea typeface="Noto Sans CJK KR Medium" panose="020B0600000000000000" pitchFamily="34" charset="-127"/>
              </a:rPr>
              <a:t>要素</a:t>
            </a:r>
            <a:r>
              <a:rPr lang="en-US" altLang="ko-KR" sz="2000" b="1" dirty="0">
                <a:latin typeface="Noto Sans CJK KR Medium" panose="020B0600000000000000" pitchFamily="34" charset="-127"/>
                <a:ea typeface="Noto Sans CJK KR Medium" panose="020B0600000000000000" pitchFamily="34" charset="-127"/>
                <a:cs typeface="Arial Unicode MS" pitchFamily="50" charset="-127"/>
              </a:rPr>
              <a:t> 2. </a:t>
            </a:r>
            <a:r>
              <a:rPr lang="en-US" altLang="ko-KR" sz="2000" dirty="0">
                <a:solidFill>
                  <a:schemeClr val="bg2">
                    <a:lumMod val="90000"/>
                  </a:schemeClr>
                </a:solidFill>
                <a:latin typeface="Noto Sans JP SemiBold" panose="020B0200000000000000" pitchFamily="34" charset="-128"/>
                <a:ea typeface="Noto Sans JP SemiBold" panose="020B0200000000000000" pitchFamily="34" charset="-128"/>
                <a:cs typeface="Arial Unicode MS" pitchFamily="50" charset="-127"/>
              </a:rPr>
              <a:t>Application field </a:t>
            </a:r>
            <a:r>
              <a:rPr lang="en-US" sz="1200" dirty="0">
                <a:solidFill>
                  <a:srgbClr val="FF0000"/>
                </a:solidFill>
                <a:latin typeface="Noto Sans CJK KR Medium" panose="020B0600000000000000" pitchFamily="34" charset="-127"/>
                <a:ea typeface="Noto Sans CJK KR Medium" panose="020B0600000000000000" pitchFamily="34" charset="-127"/>
              </a:rPr>
              <a:t>(</a:t>
            </a:r>
            <a:r>
              <a:rPr lang="en-US" altLang="ja-JP" sz="1200" b="0" i="0" dirty="0">
                <a:solidFill>
                  <a:srgbClr val="FF0000"/>
                </a:solidFill>
                <a:effectLst/>
                <a:latin typeface="Noto Sans CJK KR Medium" panose="020B0600000000000000" pitchFamily="34" charset="-127"/>
                <a:ea typeface="Noto Sans CJK KR Medium" panose="020B0600000000000000" pitchFamily="34" charset="-127"/>
              </a:rPr>
              <a:t>Google </a:t>
            </a:r>
            <a:r>
              <a:rPr lang="ja-JP" altLang="en-US" sz="1200" b="0" i="0" dirty="0">
                <a:solidFill>
                  <a:srgbClr val="FF0000"/>
                </a:solidFill>
                <a:effectLst/>
                <a:latin typeface="Noto Sans CJK KR Medium" panose="020B0600000000000000" pitchFamily="34" charset="-127"/>
                <a:ea typeface="Noto Sans CJK KR Medium" panose="020B0600000000000000" pitchFamily="34" charset="-127"/>
              </a:rPr>
              <a:t>の実際のキーワードまたは名前です</a:t>
            </a:r>
            <a:r>
              <a:rPr lang="en-US" sz="1200" dirty="0">
                <a:solidFill>
                  <a:srgbClr val="FF0000"/>
                </a:solidFill>
                <a:latin typeface="Noto Sans CJK KR Medium" panose="020B0600000000000000" pitchFamily="34" charset="-127"/>
                <a:ea typeface="Noto Sans CJK KR Medium" panose="020B0600000000000000" pitchFamily="34" charset="-127"/>
              </a:rPr>
              <a:t>)</a:t>
            </a:r>
            <a:endParaRPr lang="ko-KR" altLang="en-US"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4" name="직사각형 3"/>
          <p:cNvSpPr/>
          <p:nvPr/>
        </p:nvSpPr>
        <p:spPr>
          <a:xfrm>
            <a:off x="291549" y="584775"/>
            <a:ext cx="6835532" cy="615395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8043046" y="584775"/>
            <a:ext cx="3976901" cy="3570208"/>
          </a:xfrm>
          <a:prstGeom prst="rect">
            <a:avLst/>
          </a:prstGeom>
          <a:noFill/>
        </p:spPr>
        <p:txBody>
          <a:bodyPr wrap="square" rtlCol="0">
            <a:spAutoFit/>
          </a:bodyPr>
          <a:lstStyle/>
          <a:p>
            <a:r>
              <a:rPr lang="ko-KR" altLang="en-US" sz="2000" b="1" dirty="0">
                <a:latin typeface="Noto Sans CJK KR Medium" panose="020B0600000000000000" pitchFamily="34" charset="-127"/>
                <a:ea typeface="Noto Sans CJK KR Medium" panose="020B0600000000000000" pitchFamily="34" charset="-127"/>
                <a:cs typeface="Arial Unicode MS" pitchFamily="50" charset="-127"/>
              </a:rPr>
              <a:t>詳細</a:t>
            </a:r>
            <a:endParaRPr lang="en-US" altLang="ko-KR" sz="2000" b="1"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dirty="0">
              <a:latin typeface="Noto Sans CJK KR Medium" panose="020B0600000000000000" pitchFamily="34" charset="-127"/>
              <a:ea typeface="Noto Sans CJK KR Medium" panose="020B0600000000000000" pitchFamily="34" charset="-127"/>
              <a:cs typeface="Arial Unicode MS" pitchFamily="50" charset="-127"/>
            </a:endParaRPr>
          </a:p>
          <a:p>
            <a:pPr>
              <a:buFont typeface="Arial" pitchFamily="34" charset="0"/>
              <a:buChar char="•"/>
            </a:pPr>
            <a:r>
              <a:rPr lang="en-US" altLang="ko-KR" dirty="0">
                <a:latin typeface="Noto Sans CJK KR Medium" panose="020B0600000000000000" pitchFamily="34" charset="-127"/>
                <a:ea typeface="Noto Sans CJK KR Medium" panose="020B0600000000000000" pitchFamily="34" charset="-127"/>
                <a:cs typeface="Arial Unicode MS" pitchFamily="50" charset="-127"/>
              </a:rPr>
              <a:t> </a:t>
            </a:r>
            <a:r>
              <a:rPr lang="ko-KR" altLang="en-US" b="0" i="0" dirty="0">
                <a:solidFill>
                  <a:srgbClr val="000000"/>
                </a:solidFill>
                <a:effectLst/>
                <a:latin typeface="Noto Sans CJK KR Medium" panose="020B0600000000000000" pitchFamily="34" charset="-127"/>
                <a:ea typeface="Noto Sans CJK KR Medium" panose="020B0600000000000000" pitchFamily="34" charset="-127"/>
              </a:rPr>
              <a:t>構成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pPr>
              <a:buFont typeface="Arial" pitchFamily="34" charset="0"/>
              <a:buChar char="•"/>
            </a:pPr>
            <a:r>
              <a:rPr lang="en-US" altLang="ko-KR" dirty="0">
                <a:latin typeface="Noto Sans CJK KR Medium" panose="020B0600000000000000" pitchFamily="34" charset="-127"/>
                <a:ea typeface="Noto Sans CJK KR Medium" panose="020B0600000000000000" pitchFamily="34" charset="-127"/>
                <a:cs typeface="Arial Unicode MS" pitchFamily="50" charset="-127"/>
              </a:rPr>
              <a:t> </a:t>
            </a:r>
            <a:r>
              <a:rPr lang="ja-JP" altLang="en-US" b="0" i="0" dirty="0">
                <a:solidFill>
                  <a:srgbClr val="000000"/>
                </a:solidFill>
                <a:effectLst/>
                <a:latin typeface="Noto Sans CJK KR Medium" panose="020B0600000000000000" pitchFamily="34" charset="-127"/>
                <a:ea typeface="Noto Sans CJK KR Medium" panose="020B0600000000000000" pitchFamily="34" charset="-127"/>
              </a:rPr>
              <a:t>テクスチャ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pPr>
              <a:buFont typeface="Arial" pitchFamily="34" charset="0"/>
              <a:buChar char="•"/>
            </a:pPr>
            <a:r>
              <a:rPr lang="en-US" sz="1600" dirty="0">
                <a:latin typeface="Noto Sans CJK KR Medium" panose="020B0600000000000000" pitchFamily="34" charset="-127"/>
                <a:ea typeface="Noto Sans CJK KR Medium" panose="020B0600000000000000" pitchFamily="34" charset="-127"/>
                <a:cs typeface="Arial Unicode MS" pitchFamily="50" charset="-127"/>
              </a:rPr>
              <a:t> </a:t>
            </a:r>
            <a:r>
              <a:rPr lang="ja-JP" altLang="en-US" sz="1600" b="0" i="0" dirty="0">
                <a:solidFill>
                  <a:srgbClr val="000000"/>
                </a:solidFill>
                <a:effectLst/>
                <a:latin typeface="Noto Sans CJK KR Medium" panose="020B0600000000000000" pitchFamily="34" charset="-127"/>
                <a:ea typeface="Noto Sans CJK KR Medium" panose="020B0600000000000000" pitchFamily="34" charset="-127"/>
              </a:rPr>
              <a:t>サイズ、比率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endParaRPr lang="en-US" altLang="ko-KR" dirty="0">
              <a:latin typeface="Noto Sans CJK KR Medium" panose="020B0600000000000000" pitchFamily="34" charset="-127"/>
              <a:ea typeface="Noto Sans CJK KR Medium" panose="020B0600000000000000" pitchFamily="34" charset="-127"/>
              <a:cs typeface="Arial Unicode MS" pitchFamily="50" charset="-127"/>
            </a:endParaRPr>
          </a:p>
          <a:p>
            <a:pPr>
              <a:buFont typeface="Arial" pitchFamily="34" charset="0"/>
              <a:buChar char="•"/>
            </a:pPr>
            <a:r>
              <a:rPr lang="en-US" altLang="ko-KR" dirty="0">
                <a:latin typeface="Noto Sans CJK KR Medium" panose="020B0600000000000000" pitchFamily="34" charset="-127"/>
                <a:ea typeface="Noto Sans CJK KR Medium" panose="020B0600000000000000" pitchFamily="34" charset="-127"/>
                <a:cs typeface="Arial Unicode MS" pitchFamily="50" charset="-127"/>
              </a:rPr>
              <a:t> </a:t>
            </a:r>
            <a:r>
              <a:rPr lang="ja-JP" altLang="en-US" dirty="0">
                <a:latin typeface="Noto Sans CJK KR Medium" panose="020B0600000000000000" pitchFamily="34" charset="-127"/>
                <a:ea typeface="Noto Sans CJK KR Medium" panose="020B0600000000000000" pitchFamily="34" charset="-127"/>
                <a:cs typeface="Arial Unicode MS" pitchFamily="50" charset="-127"/>
              </a:rPr>
              <a:t>その</a:t>
            </a:r>
            <a:r>
              <a:rPr lang="ko-KR" altLang="en-US" dirty="0">
                <a:latin typeface="Noto Sans CJK KR Medium" panose="020B0600000000000000" pitchFamily="34" charset="-127"/>
                <a:ea typeface="Noto Sans CJK KR Medium" panose="020B0600000000000000" pitchFamily="34" charset="-127"/>
                <a:cs typeface="Arial Unicode MS" pitchFamily="50" charset="-127"/>
              </a:rPr>
              <a:t>他 </a:t>
            </a:r>
            <a:r>
              <a:rPr lang="en-US" altLang="ko-KR" dirty="0">
                <a:latin typeface="Noto Sans CJK KR Medium" panose="020B0600000000000000" pitchFamily="34" charset="-127"/>
                <a:ea typeface="Noto Sans CJK KR Medium" panose="020B0600000000000000" pitchFamily="34" charset="-127"/>
                <a:cs typeface="Arial Unicode MS" pitchFamily="50" charset="-127"/>
              </a:rPr>
              <a:t>:</a:t>
            </a: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a:p>
            <a:pPr>
              <a:buFont typeface="Arial" pitchFamily="34" charset="0"/>
              <a:buChar char="•"/>
            </a:pP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 Protein code from </a:t>
            </a:r>
            <a:r>
              <a:rPr lang="en-US" altLang="ko-KR" sz="1400" dirty="0">
                <a:latin typeface="Noto Sans CJK KR Medium" panose="020B0600000000000000" pitchFamily="34" charset="-127"/>
                <a:ea typeface="Noto Sans CJK KR Medium" panose="020B0600000000000000" pitchFamily="34" charset="-127"/>
                <a:cs typeface="Arial Unicode MS" pitchFamily="50" charset="-127"/>
                <a:hlinkClick r:id="rId2"/>
              </a:rPr>
              <a:t>https://www.rcsb.org/</a:t>
            </a: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 : </a:t>
            </a:r>
          </a:p>
          <a:p>
            <a:endParaRPr lang="en-US" altLang="ko-KR" sz="1400" dirty="0">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7" name="TextBox 6"/>
          <p:cNvSpPr txBox="1"/>
          <p:nvPr/>
        </p:nvSpPr>
        <p:spPr>
          <a:xfrm>
            <a:off x="7635200" y="5581334"/>
            <a:ext cx="4397299" cy="707886"/>
          </a:xfrm>
          <a:prstGeom prst="rect">
            <a:avLst/>
          </a:prstGeom>
          <a:noFill/>
        </p:spPr>
        <p:txBody>
          <a:bodyPr wrap="square" rtlCol="0">
            <a:spAutoFit/>
          </a:bodyPr>
          <a:lstStyle/>
          <a:p>
            <a:r>
              <a:rPr lang="en-US" altLang="ko-KR"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Tip. </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左側を参照画像で埋めます。 多ければ多いほどいいです。</a:t>
            </a:r>
            <a:endParaRPr lang="en-US" altLang="ja-JP" sz="1000" b="0" i="0" dirty="0">
              <a:solidFill>
                <a:srgbClr val="FF0000"/>
              </a:solidFill>
              <a:effectLst/>
              <a:latin typeface="Noto Sans CJK KR Medium" panose="020B0600000000000000" pitchFamily="34" charset="-127"/>
              <a:ea typeface="Noto Sans CJK KR Medium" panose="020B0600000000000000" pitchFamily="34" charset="-127"/>
            </a:endParaRPr>
          </a:p>
          <a:p>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 拡大を行います。（</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Ex</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SEM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TEM</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a:t>
            </a:r>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Blueprint</a:t>
            </a:r>
            <a:r>
              <a:rPr lang="ja-JP" altLang="en-US" sz="1000" b="0" i="0" dirty="0">
                <a:solidFill>
                  <a:srgbClr val="FF0000"/>
                </a:solidFill>
                <a:effectLst/>
                <a:latin typeface="Noto Sans CJK KR Medium" panose="020B0600000000000000" pitchFamily="34" charset="-127"/>
                <a:ea typeface="Noto Sans CJK KR Medium" panose="020B0600000000000000" pitchFamily="34" charset="-127"/>
              </a:rPr>
              <a:t>、図、スキームなど）。 視覚化のためのパズルピースは何でも大丈夫です） スペースが足りない場合は、ページを作成して入れます。</a:t>
            </a:r>
            <a:endParaRPr lang="ko-KR" altLang="en-US" sz="10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sp>
        <p:nvSpPr>
          <p:cNvPr id="20" name="TextBox 19"/>
          <p:cNvSpPr txBox="1"/>
          <p:nvPr/>
        </p:nvSpPr>
        <p:spPr>
          <a:xfrm rot="5400000">
            <a:off x="9017196" y="3286344"/>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1" name="TextBox 20"/>
          <p:cNvSpPr txBox="1"/>
          <p:nvPr/>
        </p:nvSpPr>
        <p:spPr>
          <a:xfrm rot="16200000">
            <a:off x="-3681432" y="3286346"/>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2" name="TextBox 21"/>
          <p:cNvSpPr txBox="1"/>
          <p:nvPr/>
        </p:nvSpPr>
        <p:spPr>
          <a:xfrm>
            <a:off x="2760558" y="6858000"/>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23" name="TextBox 22"/>
          <p:cNvSpPr txBox="1"/>
          <p:nvPr/>
        </p:nvSpPr>
        <p:spPr>
          <a:xfrm>
            <a:off x="2507122" y="-307777"/>
            <a:ext cx="6835532" cy="307777"/>
          </a:xfrm>
          <a:prstGeom prst="rect">
            <a:avLst/>
          </a:prstGeom>
          <a:noFill/>
        </p:spPr>
        <p:txBody>
          <a:bodyPr wrap="square" rtlCol="0">
            <a:spAutoFit/>
          </a:bodyPr>
          <a:lstStyle/>
          <a:p>
            <a:pPr algn="ctr"/>
            <a:r>
              <a:rPr lang="en-US" sz="1400" dirty="0">
                <a:solidFill>
                  <a:schemeClr val="bg1"/>
                </a:solidFill>
              </a:rPr>
              <a:t>Please put your data only in the white area</a:t>
            </a:r>
            <a:endParaRPr lang="ko-KR" altLang="en-US" sz="1400" dirty="0">
              <a:solidFill>
                <a:schemeClr val="bg1"/>
              </a:solidFill>
            </a:endParaRPr>
          </a:p>
        </p:txBody>
      </p:sp>
      <p:sp>
        <p:nvSpPr>
          <p:cNvPr id="19" name="TextBox 18">
            <a:extLst>
              <a:ext uri="{FF2B5EF4-FFF2-40B4-BE49-F238E27FC236}">
                <a16:creationId xmlns:a16="http://schemas.microsoft.com/office/drawing/2014/main" id="{653BC8D1-77C7-4B61-B2E1-0FB5FE25902A}"/>
              </a:ext>
            </a:extLst>
          </p:cNvPr>
          <p:cNvSpPr txBox="1"/>
          <p:nvPr/>
        </p:nvSpPr>
        <p:spPr>
          <a:xfrm>
            <a:off x="8091272" y="417245"/>
            <a:ext cx="979089" cy="246221"/>
          </a:xfrm>
          <a:prstGeom prst="rect">
            <a:avLst/>
          </a:prstGeom>
          <a:noFill/>
        </p:spPr>
        <p:txBody>
          <a:bodyPr wrap="square" rtlCol="0">
            <a:spAutoFit/>
          </a:bodyPr>
          <a:lstStyle/>
          <a:p>
            <a:r>
              <a:rPr lang="en-US" altLang="ko-KR" sz="1000" b="0" i="0" dirty="0">
                <a:solidFill>
                  <a:srgbClr val="00B0F0"/>
                </a:solidFill>
                <a:effectLst/>
                <a:latin typeface="Noto Sans JP SemiBold" panose="020B0200000000000000" pitchFamily="34" charset="-128"/>
                <a:ea typeface="Noto Sans JP SemiBold" panose="020B0200000000000000" pitchFamily="34" charset="-128"/>
              </a:rPr>
              <a:t>Details</a:t>
            </a:r>
            <a:endParaRPr lang="ko-KR" altLang="en-US" sz="1000" b="1" dirty="0">
              <a:solidFill>
                <a:srgbClr val="00B0F0"/>
              </a:solidFill>
              <a:latin typeface="Noto Sans JP SemiBold" panose="020B0200000000000000" pitchFamily="34" charset="-128"/>
            </a:endParaRPr>
          </a:p>
        </p:txBody>
      </p:sp>
      <p:sp>
        <p:nvSpPr>
          <p:cNvPr id="24" name="TextBox 23">
            <a:extLst>
              <a:ext uri="{FF2B5EF4-FFF2-40B4-BE49-F238E27FC236}">
                <a16:creationId xmlns:a16="http://schemas.microsoft.com/office/drawing/2014/main" id="{0BBE704B-4726-4EB6-806A-A5AAB1ADF4BC}"/>
              </a:ext>
            </a:extLst>
          </p:cNvPr>
          <p:cNvSpPr txBox="1"/>
          <p:nvPr/>
        </p:nvSpPr>
        <p:spPr>
          <a:xfrm>
            <a:off x="6989198" y="1079152"/>
            <a:ext cx="1113804" cy="1507913"/>
          </a:xfrm>
          <a:prstGeom prst="rect">
            <a:avLst/>
          </a:prstGeom>
          <a:noFill/>
        </p:spPr>
        <p:txBody>
          <a:bodyPr wrap="square" rtlCol="0">
            <a:spAutoFit/>
          </a:bodyPr>
          <a:lstStyle/>
          <a:p>
            <a:pPr algn="r">
              <a:lnSpc>
                <a:spcPct val="200000"/>
              </a:lnSpc>
            </a:pP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Configuration:</a:t>
            </a:r>
            <a:br>
              <a:rPr lang="en-US" altLang="ko-KR" sz="1000" dirty="0">
                <a:solidFill>
                  <a:srgbClr val="00B0F0"/>
                </a:solidFill>
                <a:latin typeface="Noto Sans JP Medium" panose="020B0200000000000000" pitchFamily="34" charset="-128"/>
                <a:ea typeface="Noto Sans JP Medium" panose="020B0200000000000000" pitchFamily="34" charset="-128"/>
              </a:rPr>
            </a:b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Textures:</a:t>
            </a:r>
            <a:br>
              <a:rPr lang="en-US" altLang="ko-KR" sz="1000" dirty="0">
                <a:solidFill>
                  <a:srgbClr val="00B0F0"/>
                </a:solidFill>
                <a:latin typeface="Noto Sans JP Medium" panose="020B0200000000000000" pitchFamily="34" charset="-128"/>
                <a:ea typeface="Noto Sans JP Medium" panose="020B0200000000000000" pitchFamily="34" charset="-128"/>
              </a:rPr>
            </a:b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size, ratio :</a:t>
            </a:r>
          </a:p>
          <a:p>
            <a:pPr algn="r">
              <a:lnSpc>
                <a:spcPct val="150000"/>
              </a:lnSpc>
            </a:pPr>
            <a:endParaRPr lang="en-US" altLang="ko-KR" sz="1000" b="0" i="0" dirty="0">
              <a:solidFill>
                <a:srgbClr val="00B0F0"/>
              </a:solidFill>
              <a:effectLst/>
              <a:latin typeface="Noto Sans JP Medium" panose="020B0200000000000000" pitchFamily="34" charset="-128"/>
              <a:ea typeface="Noto Sans JP Medium" panose="020B0200000000000000" pitchFamily="34" charset="-128"/>
            </a:endParaRPr>
          </a:p>
          <a:p>
            <a:pPr algn="r">
              <a:lnSpc>
                <a:spcPct val="200000"/>
              </a:lnSpc>
            </a:pPr>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Other:</a:t>
            </a:r>
            <a:endParaRPr lang="ko-KR" altLang="en-US" sz="1000" b="1" dirty="0">
              <a:solidFill>
                <a:srgbClr val="00B0F0"/>
              </a:solidFill>
              <a:latin typeface="Noto Sans JP Medium" panose="020B0200000000000000" pitchFamily="34" charset="-128"/>
            </a:endParaRPr>
          </a:p>
        </p:txBody>
      </p:sp>
    </p:spTree>
    <p:extLst>
      <p:ext uri="{BB962C8B-B14F-4D97-AF65-F5344CB8AC3E}">
        <p14:creationId xmlns:p14="http://schemas.microsoft.com/office/powerpoint/2010/main" val="400272875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2480</Words>
  <Application>Microsoft Office PowerPoint</Application>
  <PresentationFormat>와이드스크린</PresentationFormat>
  <Paragraphs>290</Paragraphs>
  <Slides>16</Slides>
  <Notes>0</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16</vt:i4>
      </vt:variant>
    </vt:vector>
  </HeadingPairs>
  <TitlesOfParts>
    <vt:vector size="26" baseType="lpstr">
      <vt:lpstr>Arial Unicode MS</vt:lpstr>
      <vt:lpstr>Noto Sans CJK KR Medium</vt:lpstr>
      <vt:lpstr>Noto Sans JP</vt:lpstr>
      <vt:lpstr>Noto Sans JP Black</vt:lpstr>
      <vt:lpstr>Noto Sans JP Medium</vt:lpstr>
      <vt:lpstr>Noto Sans JP SemiBold</vt:lpstr>
      <vt:lpstr>맑은 고딕</vt:lpstr>
      <vt:lpstr>Arial</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3Dgraphic</dc:creator>
  <cp:lastModifiedBy>지원</cp:lastModifiedBy>
  <cp:revision>118</cp:revision>
  <dcterms:created xsi:type="dcterms:W3CDTF">2020-07-27T08:29:01Z</dcterms:created>
  <dcterms:modified xsi:type="dcterms:W3CDTF">2024-04-25T10:34:39Z</dcterms:modified>
</cp:coreProperties>
</file>